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9" r:id="rId1"/>
  </p:sldMasterIdLst>
  <p:notesMasterIdLst>
    <p:notesMasterId r:id="rId17"/>
  </p:notesMasterIdLst>
  <p:handoutMasterIdLst>
    <p:handoutMasterId r:id="rId18"/>
  </p:handoutMasterIdLst>
  <p:sldIdLst>
    <p:sldId id="272" r:id="rId2"/>
    <p:sldId id="257" r:id="rId3"/>
    <p:sldId id="258" r:id="rId4"/>
    <p:sldId id="271" r:id="rId5"/>
    <p:sldId id="259" r:id="rId6"/>
    <p:sldId id="274" r:id="rId7"/>
    <p:sldId id="260" r:id="rId8"/>
    <p:sldId id="261" r:id="rId9"/>
    <p:sldId id="262" r:id="rId10"/>
    <p:sldId id="263" r:id="rId11"/>
    <p:sldId id="264" r:id="rId12"/>
    <p:sldId id="267" r:id="rId13"/>
    <p:sldId id="273" r:id="rId14"/>
    <p:sldId id="265" r:id="rId15"/>
    <p:sldId id="266" r:id="rId16"/>
  </p:sldIdLst>
  <p:sldSz cx="9144000" cy="6858000" type="screen4x3"/>
  <p:notesSz cx="6858000" cy="9144000"/>
  <p:defaultTextStyle>
    <a:defPPr>
      <a:defRPr lang="fr-FR"/>
    </a:defPPr>
    <a:lvl1pPr algn="l" rtl="0" eaLnBrk="0" fontAlgn="base" hangingPunct="0">
      <a:spcBef>
        <a:spcPct val="0"/>
      </a:spcBef>
      <a:spcAft>
        <a:spcPct val="0"/>
      </a:spcAft>
      <a:defRPr kern="1200">
        <a:solidFill>
          <a:schemeClr val="tx1"/>
        </a:solidFill>
        <a:latin typeface="Verdana" pitchFamily="34" charset="0"/>
        <a:ea typeface="+mn-ea"/>
        <a:cs typeface="Arial" charset="0"/>
      </a:defRPr>
    </a:lvl1pPr>
    <a:lvl2pPr marL="457200" algn="l" rtl="0" eaLnBrk="0" fontAlgn="base" hangingPunct="0">
      <a:spcBef>
        <a:spcPct val="0"/>
      </a:spcBef>
      <a:spcAft>
        <a:spcPct val="0"/>
      </a:spcAft>
      <a:defRPr kern="1200">
        <a:solidFill>
          <a:schemeClr val="tx1"/>
        </a:solidFill>
        <a:latin typeface="Verdana" pitchFamily="34" charset="0"/>
        <a:ea typeface="+mn-ea"/>
        <a:cs typeface="Arial" charset="0"/>
      </a:defRPr>
    </a:lvl2pPr>
    <a:lvl3pPr marL="914400" algn="l" rtl="0" eaLnBrk="0" fontAlgn="base" hangingPunct="0">
      <a:spcBef>
        <a:spcPct val="0"/>
      </a:spcBef>
      <a:spcAft>
        <a:spcPct val="0"/>
      </a:spcAft>
      <a:defRPr kern="1200">
        <a:solidFill>
          <a:schemeClr val="tx1"/>
        </a:solidFill>
        <a:latin typeface="Verdana" pitchFamily="34" charset="0"/>
        <a:ea typeface="+mn-ea"/>
        <a:cs typeface="Arial" charset="0"/>
      </a:defRPr>
    </a:lvl3pPr>
    <a:lvl4pPr marL="1371600" algn="l" rtl="0" eaLnBrk="0" fontAlgn="base" hangingPunct="0">
      <a:spcBef>
        <a:spcPct val="0"/>
      </a:spcBef>
      <a:spcAft>
        <a:spcPct val="0"/>
      </a:spcAft>
      <a:defRPr kern="1200">
        <a:solidFill>
          <a:schemeClr val="tx1"/>
        </a:solidFill>
        <a:latin typeface="Verdana" pitchFamily="34" charset="0"/>
        <a:ea typeface="+mn-ea"/>
        <a:cs typeface="Arial" charset="0"/>
      </a:defRPr>
    </a:lvl4pPr>
    <a:lvl5pPr marL="1828800" algn="l" rtl="0" eaLnBrk="0" fontAlgn="base" hangingPunct="0">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Style moyen 1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09" autoAdjust="0"/>
    <p:restoredTop sz="93110" autoAdjust="0"/>
  </p:normalViewPr>
  <p:slideViewPr>
    <p:cSldViewPr>
      <p:cViewPr>
        <p:scale>
          <a:sx n="55" d="100"/>
          <a:sy n="55" d="100"/>
        </p:scale>
        <p:origin x="-1782" y="-3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10"/>
    </p:cViewPr>
  </p:sorterViewPr>
  <p:notesViewPr>
    <p:cSldViewPr>
      <p:cViewPr varScale="1">
        <p:scale>
          <a:sx n="54" d="100"/>
          <a:sy n="54" d="100"/>
        </p:scale>
        <p:origin x="-280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cs typeface="Arial" charset="0"/>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cs typeface="Arial" charset="0"/>
              </a:defRPr>
            </a:lvl1pPr>
          </a:lstStyle>
          <a:p>
            <a:pPr>
              <a:defRPr/>
            </a:pPr>
            <a:fld id="{90A3017F-2237-41AB-AE20-1B81A52F4C08}" type="datetimeFigureOut">
              <a:rPr lang="fr-FR"/>
              <a:pPr>
                <a:defRPr/>
              </a:pPr>
              <a:t>08/08/2018</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cs typeface="Arial" charset="0"/>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41F52884-3FCA-4470-9EB4-E0C03340AF30}" type="slidenum">
              <a:rPr lang="fr-FR" altLang="fr-FR"/>
              <a:pPr>
                <a:defRPr/>
              </a:pPr>
              <a:t>‹N°›</a:t>
            </a:fld>
            <a:endParaRPr lang="fr-FR" altLang="fr-FR"/>
          </a:p>
        </p:txBody>
      </p:sp>
    </p:spTree>
    <p:extLst>
      <p:ext uri="{BB962C8B-B14F-4D97-AF65-F5344CB8AC3E}">
        <p14:creationId xmlns:p14="http://schemas.microsoft.com/office/powerpoint/2010/main" val="1086925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Arial" charset="0"/>
              </a:defRPr>
            </a:lvl1pPr>
          </a:lstStyle>
          <a:p>
            <a:pPr>
              <a:defRPr/>
            </a:pPr>
            <a:endParaRPr lang="fr-FR"/>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Arial" charset="0"/>
              </a:defRPr>
            </a:lvl1pPr>
          </a:lstStyle>
          <a:p>
            <a:pPr>
              <a:defRPr/>
            </a:pPr>
            <a:endParaRPr lang="fr-FR"/>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Arial" charset="0"/>
              </a:defRPr>
            </a:lvl1pPr>
          </a:lstStyle>
          <a:p>
            <a:pPr>
              <a:defRPr/>
            </a:pPr>
            <a:endParaRPr lang="fr-FR"/>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178DDB81-FFF3-4F1A-BB87-E48E99276912}" type="slidenum">
              <a:rPr lang="fr-FR" altLang="fr-FR"/>
              <a:pPr>
                <a:defRPr/>
              </a:pPr>
              <a:t>‹N°›</a:t>
            </a:fld>
            <a:endParaRPr lang="fr-FR" altLang="fr-FR"/>
          </a:p>
        </p:txBody>
      </p:sp>
    </p:spTree>
    <p:extLst>
      <p:ext uri="{BB962C8B-B14F-4D97-AF65-F5344CB8AC3E}">
        <p14:creationId xmlns:p14="http://schemas.microsoft.com/office/powerpoint/2010/main" val="26297405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p:spPr>
        <p:txBody>
          <a:bodyPr/>
          <a:lstStyle/>
          <a:p>
            <a:endParaRPr lang="fr-FR" altLang="fr-FR" smtClean="0"/>
          </a:p>
        </p:txBody>
      </p:sp>
      <p:sp>
        <p:nvSpPr>
          <p:cNvPr id="20484" name="Espace réservé du numéro de diapositive 3"/>
          <p:cNvSpPr>
            <a:spLocks noGrp="1"/>
          </p:cNvSpPr>
          <p:nvPr>
            <p:ph type="sldNum" sz="quarter" idx="5"/>
          </p:nvPr>
        </p:nvSpPr>
        <p:spPr>
          <a:noFill/>
        </p:spPr>
        <p:txBody>
          <a:bodyPr/>
          <a:lstStyle/>
          <a:p>
            <a:fld id="{1E6514E7-55E3-4EB7-B7B4-D6A3FD54A7A1}" type="slidenum">
              <a:rPr lang="fr-FR" altLang="fr-FR" smtClean="0"/>
              <a:pPr/>
              <a:t>1</a:t>
            </a:fld>
            <a:endParaRPr lang="fr-FR" alt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e l'image des diapositives 1"/>
          <p:cNvSpPr>
            <a:spLocks noGrp="1" noRot="1" noChangeAspect="1" noTextEdit="1"/>
          </p:cNvSpPr>
          <p:nvPr>
            <p:ph type="sldImg"/>
          </p:nvPr>
        </p:nvSpPr>
        <p:spPr>
          <a:ln/>
        </p:spPr>
      </p:sp>
      <p:sp>
        <p:nvSpPr>
          <p:cNvPr id="21507" name="Espace réservé des commentaires 2"/>
          <p:cNvSpPr>
            <a:spLocks noGrp="1"/>
          </p:cNvSpPr>
          <p:nvPr>
            <p:ph type="body" idx="1"/>
          </p:nvPr>
        </p:nvSpPr>
        <p:spPr>
          <a:noFill/>
          <a:ln/>
        </p:spPr>
        <p:txBody>
          <a:bodyPr/>
          <a:lstStyle/>
          <a:p>
            <a:endParaRPr lang="fr-FR" altLang="fr-FR" smtClean="0"/>
          </a:p>
        </p:txBody>
      </p:sp>
      <p:sp>
        <p:nvSpPr>
          <p:cNvPr id="21508" name="Espace réservé du numéro de diapositive 3"/>
          <p:cNvSpPr>
            <a:spLocks noGrp="1"/>
          </p:cNvSpPr>
          <p:nvPr>
            <p:ph type="sldNum" sz="quarter" idx="5"/>
          </p:nvPr>
        </p:nvSpPr>
        <p:spPr>
          <a:noFill/>
        </p:spPr>
        <p:txBody>
          <a:bodyPr/>
          <a:lstStyle/>
          <a:p>
            <a:fld id="{1CE907A3-C6FD-4F5F-BF87-A4CB7EFDB974}" type="slidenum">
              <a:rPr lang="fr-FR" altLang="fr-FR" smtClean="0"/>
              <a:pPr/>
              <a:t>9</a:t>
            </a:fld>
            <a:endParaRPr lang="fr-FR" alt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p:cNvSpPr>
            <a:spLocks noGrp="1" noRot="1" noChangeAspect="1" noTextEdit="1"/>
          </p:cNvSpPr>
          <p:nvPr>
            <p:ph type="sldImg"/>
          </p:nvPr>
        </p:nvSpPr>
        <p:spPr>
          <a:ln/>
        </p:spPr>
      </p:sp>
      <p:sp>
        <p:nvSpPr>
          <p:cNvPr id="22531" name="Espace réservé des commentaires 2"/>
          <p:cNvSpPr>
            <a:spLocks noGrp="1"/>
          </p:cNvSpPr>
          <p:nvPr>
            <p:ph type="body" idx="1"/>
          </p:nvPr>
        </p:nvSpPr>
        <p:spPr>
          <a:noFill/>
          <a:ln/>
        </p:spPr>
        <p:txBody>
          <a:bodyPr/>
          <a:lstStyle/>
          <a:p>
            <a:endParaRPr lang="fr-FR" altLang="fr-FR" smtClean="0"/>
          </a:p>
        </p:txBody>
      </p:sp>
      <p:sp>
        <p:nvSpPr>
          <p:cNvPr id="22532" name="Espace réservé du numéro de diapositive 3"/>
          <p:cNvSpPr>
            <a:spLocks noGrp="1"/>
          </p:cNvSpPr>
          <p:nvPr>
            <p:ph type="sldNum" sz="quarter" idx="5"/>
          </p:nvPr>
        </p:nvSpPr>
        <p:spPr>
          <a:noFill/>
        </p:spPr>
        <p:txBody>
          <a:bodyPr/>
          <a:lstStyle/>
          <a:p>
            <a:fld id="{35577A74-81BB-45B3-A396-3F3FB772FC0F}" type="slidenum">
              <a:rPr lang="fr-FR" altLang="fr-FR" smtClean="0"/>
              <a:pPr/>
              <a:t>12</a:t>
            </a:fld>
            <a:endParaRPr lang="fr-FR" alt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p:cNvSpPr>
            <a:spLocks noGrp="1" noRot="1" noChangeAspect="1" noTextEdit="1"/>
          </p:cNvSpPr>
          <p:nvPr>
            <p:ph type="sldImg"/>
          </p:nvPr>
        </p:nvSpPr>
        <p:spPr>
          <a:ln/>
        </p:spPr>
      </p:sp>
      <p:sp>
        <p:nvSpPr>
          <p:cNvPr id="23555" name="Espace réservé des commentaires 2"/>
          <p:cNvSpPr>
            <a:spLocks noGrp="1"/>
          </p:cNvSpPr>
          <p:nvPr>
            <p:ph type="body" idx="1"/>
          </p:nvPr>
        </p:nvSpPr>
        <p:spPr>
          <a:noFill/>
          <a:ln/>
        </p:spPr>
        <p:txBody>
          <a:bodyPr/>
          <a:lstStyle/>
          <a:p>
            <a:endParaRPr lang="fr-FR" altLang="fr-FR" smtClean="0"/>
          </a:p>
        </p:txBody>
      </p:sp>
      <p:sp>
        <p:nvSpPr>
          <p:cNvPr id="23556" name="Espace réservé du numéro de diapositive 3"/>
          <p:cNvSpPr>
            <a:spLocks noGrp="1"/>
          </p:cNvSpPr>
          <p:nvPr>
            <p:ph type="sldNum" sz="quarter" idx="5"/>
          </p:nvPr>
        </p:nvSpPr>
        <p:spPr>
          <a:noFill/>
        </p:spPr>
        <p:txBody>
          <a:bodyPr/>
          <a:lstStyle/>
          <a:p>
            <a:fld id="{EF5D2B56-FC5C-4DE1-9AB9-742E5DA88EFC}" type="slidenum">
              <a:rPr lang="fr-FR" altLang="fr-FR" smtClean="0"/>
              <a:pPr/>
              <a:t>13</a:t>
            </a:fld>
            <a:endParaRPr lang="fr-FR" alt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Cliquez pour modifier le style du titre</a:t>
            </a:r>
            <a:endParaRPr lang="fr-FR" dirty="0"/>
          </a:p>
        </p:txBody>
      </p:sp>
      <p:sp>
        <p:nvSpPr>
          <p:cNvPr id="3" name="Espace réservé du contenu 2"/>
          <p:cNvSpPr>
            <a:spLocks noGrp="1"/>
          </p:cNvSpPr>
          <p:nvPr>
            <p:ph idx="1"/>
          </p:nvPr>
        </p:nvSpPr>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Rectangle 7"/>
          <p:cNvSpPr>
            <a:spLocks noGrp="1" noChangeArrowheads="1"/>
          </p:cNvSpPr>
          <p:nvPr>
            <p:ph type="ftr" sz="quarter" idx="10"/>
          </p:nvPr>
        </p:nvSpPr>
        <p:spPr>
          <a:ln/>
        </p:spPr>
        <p:txBody>
          <a:bodyPr/>
          <a:lstStyle>
            <a:lvl1pPr>
              <a:defRPr/>
            </a:lvl1pPr>
          </a:lstStyle>
          <a:p>
            <a:pPr>
              <a:defRPr/>
            </a:pPr>
            <a:endParaRPr lang="fr-FR"/>
          </a:p>
        </p:txBody>
      </p:sp>
      <p:sp>
        <p:nvSpPr>
          <p:cNvPr id="5" name="Rectangle 8"/>
          <p:cNvSpPr>
            <a:spLocks noGrp="1" noChangeArrowheads="1"/>
          </p:cNvSpPr>
          <p:nvPr>
            <p:ph type="sldNum" sz="quarter" idx="11"/>
          </p:nvPr>
        </p:nvSpPr>
        <p:spPr>
          <a:ln/>
        </p:spPr>
        <p:txBody>
          <a:bodyPr/>
          <a:lstStyle>
            <a:lvl1pPr>
              <a:defRPr/>
            </a:lvl1pPr>
          </a:lstStyle>
          <a:p>
            <a:pPr>
              <a:defRPr/>
            </a:pPr>
            <a:fld id="{6BBEC76C-3B19-4BB3-912A-82E97CE21AFB}" type="slidenum">
              <a:rPr lang="fr-FR" altLang="fr-FR"/>
              <a:pPr>
                <a:defRPr/>
              </a:pPr>
              <a:t>‹N°›</a:t>
            </a:fld>
            <a:endParaRPr lang="fr-FR" alt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73838" y="304800"/>
            <a:ext cx="2001837" cy="57150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566738" y="304800"/>
            <a:ext cx="5854700" cy="57150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7"/>
          <p:cNvSpPr>
            <a:spLocks noGrp="1" noChangeArrowheads="1"/>
          </p:cNvSpPr>
          <p:nvPr>
            <p:ph type="ftr" sz="quarter" idx="10"/>
          </p:nvPr>
        </p:nvSpPr>
        <p:spPr>
          <a:ln/>
        </p:spPr>
        <p:txBody>
          <a:bodyPr/>
          <a:lstStyle>
            <a:lvl1pPr>
              <a:defRPr/>
            </a:lvl1pPr>
          </a:lstStyle>
          <a:p>
            <a:pPr>
              <a:defRPr/>
            </a:pPr>
            <a:endParaRPr lang="fr-FR"/>
          </a:p>
        </p:txBody>
      </p:sp>
      <p:sp>
        <p:nvSpPr>
          <p:cNvPr id="5" name="Rectangle 8"/>
          <p:cNvSpPr>
            <a:spLocks noGrp="1" noChangeArrowheads="1"/>
          </p:cNvSpPr>
          <p:nvPr>
            <p:ph type="sldNum" sz="quarter" idx="11"/>
          </p:nvPr>
        </p:nvSpPr>
        <p:spPr>
          <a:ln/>
        </p:spPr>
        <p:txBody>
          <a:bodyPr/>
          <a:lstStyle>
            <a:lvl1pPr>
              <a:defRPr/>
            </a:lvl1pPr>
          </a:lstStyle>
          <a:p>
            <a:pPr>
              <a:defRPr/>
            </a:pPr>
            <a:fld id="{7A54FB59-DF01-4920-B982-BB1A82606E8B}" type="slidenum">
              <a:rPr lang="fr-FR" altLang="fr-FR"/>
              <a:pPr>
                <a:defRPr/>
              </a:pPr>
              <a:t>‹N°›</a:t>
            </a:fld>
            <a:endParaRPr lang="fr-FR" alt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spTree>
      <p:nvGrpSpPr>
        <p:cNvPr id="1" name=""/>
        <p:cNvGrpSpPr/>
        <p:nvPr/>
      </p:nvGrpSpPr>
      <p:grpSpPr>
        <a:xfrm>
          <a:off x="0" y="0"/>
          <a:ext cx="0" cy="0"/>
          <a:chOff x="0" y="0"/>
          <a:chExt cx="0" cy="0"/>
        </a:xfrm>
      </p:grpSpPr>
      <p:sp>
        <p:nvSpPr>
          <p:cNvPr id="2" name="AutoShape 7"/>
          <p:cNvSpPr>
            <a:spLocks noChangeArrowheads="1"/>
          </p:cNvSpPr>
          <p:nvPr userDrawn="1"/>
        </p:nvSpPr>
        <p:spPr bwMode="auto">
          <a:xfrm>
            <a:off x="539750" y="1989138"/>
            <a:ext cx="7772400" cy="109537"/>
          </a:xfrm>
          <a:custGeom>
            <a:avLst/>
            <a:gdLst>
              <a:gd name="T0" fmla="*/ 0 w 1000"/>
              <a:gd name="T1" fmla="*/ 0 h 1000"/>
              <a:gd name="T2" fmla="*/ 2147483647 w 1000"/>
              <a:gd name="T3" fmla="*/ 0 h 1000"/>
              <a:gd name="T4" fmla="*/ 2147483647 w 1000"/>
              <a:gd name="T5" fmla="*/ 2147483647 h 1000"/>
              <a:gd name="T6" fmla="*/ 0 w 1000"/>
              <a:gd name="T7" fmla="*/ 2147483647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fr-FR"/>
          </a:p>
        </p:txBody>
      </p:sp>
      <p:grpSp>
        <p:nvGrpSpPr>
          <p:cNvPr id="3" name="Groupe 8"/>
          <p:cNvGrpSpPr>
            <a:grpSpLocks/>
          </p:cNvGrpSpPr>
          <p:nvPr userDrawn="1"/>
        </p:nvGrpSpPr>
        <p:grpSpPr bwMode="auto">
          <a:xfrm>
            <a:off x="179388" y="260350"/>
            <a:ext cx="8855075" cy="1136650"/>
            <a:chOff x="827345" y="285728"/>
            <a:chExt cx="7801259" cy="1136365"/>
          </a:xfrm>
        </p:grpSpPr>
        <p:sp>
          <p:nvSpPr>
            <p:cNvPr id="4" name="Text Box 3"/>
            <p:cNvSpPr txBox="1">
              <a:spLocks noChangeArrowheads="1"/>
            </p:cNvSpPr>
            <p:nvPr/>
          </p:nvSpPr>
          <p:spPr bwMode="auto">
            <a:xfrm>
              <a:off x="827345" y="1071344"/>
              <a:ext cx="1213964" cy="214258"/>
            </a:xfrm>
            <a:prstGeom prst="rect">
              <a:avLst/>
            </a:prstGeom>
            <a:noFill/>
            <a:ln>
              <a:noFill/>
            </a:ln>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algn="ctr" eaLnBrk="1" hangingPunct="1">
                <a:defRPr/>
              </a:pPr>
              <a:r>
                <a:rPr lang="en-GB" sz="1000" b="1" dirty="0" smtClean="0">
                  <a:solidFill>
                    <a:srgbClr val="002060"/>
                  </a:solidFill>
                  <a:cs typeface="Times New Roman" pitchFamily="18" charset="0"/>
                </a:rPr>
                <a:t>BURKINA FASO</a:t>
              </a:r>
            </a:p>
            <a:p>
              <a:pPr algn="ctr" eaLnBrk="1" hangingPunct="1">
                <a:defRPr/>
              </a:pPr>
              <a:endParaRPr lang="en-GB" sz="1000" b="1" dirty="0" smtClean="0">
                <a:cs typeface="Times New Roman" pitchFamily="18" charset="0"/>
              </a:endParaRPr>
            </a:p>
          </p:txBody>
        </p:sp>
        <p:pic>
          <p:nvPicPr>
            <p:cNvPr id="5" name="Picture 1" descr="bf"/>
            <p:cNvPicPr>
              <a:picLocks noChangeAspect="1" noChangeArrowheads="1"/>
            </p:cNvPicPr>
            <p:nvPr/>
          </p:nvPicPr>
          <p:blipFill>
            <a:blip r:embed="rId2" cstate="print"/>
            <a:srcRect/>
            <a:stretch>
              <a:fillRect/>
            </a:stretch>
          </p:blipFill>
          <p:spPr bwMode="auto">
            <a:xfrm>
              <a:off x="857224" y="357166"/>
              <a:ext cx="1143000" cy="642942"/>
            </a:xfrm>
            <a:prstGeom prst="rect">
              <a:avLst/>
            </a:prstGeom>
            <a:noFill/>
            <a:ln w="9525">
              <a:noFill/>
              <a:miter lim="800000"/>
              <a:headEnd/>
              <a:tailEnd/>
            </a:ln>
          </p:spPr>
        </p:pic>
        <p:pic>
          <p:nvPicPr>
            <p:cNvPr id="6" name="Picture 2" descr="ue"/>
            <p:cNvPicPr>
              <a:picLocks noChangeAspect="1" noChangeArrowheads="1"/>
            </p:cNvPicPr>
            <p:nvPr/>
          </p:nvPicPr>
          <p:blipFill>
            <a:blip r:embed="rId3" cstate="print"/>
            <a:srcRect/>
            <a:stretch>
              <a:fillRect/>
            </a:stretch>
          </p:blipFill>
          <p:spPr bwMode="auto">
            <a:xfrm>
              <a:off x="7286644" y="285728"/>
              <a:ext cx="1143000" cy="714380"/>
            </a:xfrm>
            <a:prstGeom prst="rect">
              <a:avLst/>
            </a:prstGeom>
            <a:noFill/>
            <a:ln w="9525">
              <a:noFill/>
              <a:miter lim="800000"/>
              <a:headEnd/>
              <a:tailEnd/>
            </a:ln>
          </p:spPr>
        </p:pic>
        <p:sp>
          <p:nvSpPr>
            <p:cNvPr id="7" name="Text Box 3"/>
            <p:cNvSpPr txBox="1">
              <a:spLocks noChangeArrowheads="1"/>
            </p:cNvSpPr>
            <p:nvPr/>
          </p:nvSpPr>
          <p:spPr bwMode="auto">
            <a:xfrm>
              <a:off x="7044017" y="1071344"/>
              <a:ext cx="1584587" cy="350749"/>
            </a:xfrm>
            <a:prstGeom prst="rect">
              <a:avLst/>
            </a:prstGeom>
            <a:noFill/>
            <a:ln>
              <a:noFill/>
            </a:ln>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defRPr/>
              </a:pPr>
              <a:r>
                <a:rPr lang="en-GB" sz="1000" b="1" dirty="0" smtClean="0">
                  <a:solidFill>
                    <a:srgbClr val="002060"/>
                  </a:solidFill>
                  <a:cs typeface="Times New Roman" pitchFamily="18" charset="0"/>
                </a:rPr>
                <a:t>UNION </a:t>
              </a:r>
              <a:r>
                <a:rPr lang="en-GB" sz="1000" b="1" dirty="0" err="1" smtClean="0">
                  <a:solidFill>
                    <a:srgbClr val="002060"/>
                  </a:solidFill>
                  <a:cs typeface="Times New Roman" pitchFamily="18" charset="0"/>
                </a:rPr>
                <a:t>EUROPEENNE</a:t>
              </a:r>
              <a:endParaRPr lang="en-GB" sz="1000" b="1" dirty="0" smtClean="0">
                <a:solidFill>
                  <a:srgbClr val="002060"/>
                </a:solidFill>
                <a:cs typeface="Times New Roman" pitchFamily="18" charset="0"/>
              </a:endParaRPr>
            </a:p>
            <a:p>
              <a:pPr eaLnBrk="1" hangingPunct="1">
                <a:defRPr/>
              </a:pPr>
              <a:endParaRPr lang="en-GB" sz="1000" b="1" dirty="0" smtClean="0">
                <a:solidFill>
                  <a:srgbClr val="002060"/>
                </a:solidFill>
                <a:cs typeface="Times New Roman" pitchFamily="18" charset="0"/>
              </a:endParaRPr>
            </a:p>
          </p:txBody>
        </p:sp>
      </p:grpSp>
      <p:sp>
        <p:nvSpPr>
          <p:cNvPr id="8" name="Text Box 5"/>
          <p:cNvSpPr txBox="1">
            <a:spLocks noChangeArrowheads="1"/>
          </p:cNvSpPr>
          <p:nvPr userDrawn="1"/>
        </p:nvSpPr>
        <p:spPr bwMode="auto">
          <a:xfrm>
            <a:off x="611188" y="2205038"/>
            <a:ext cx="7705725" cy="954087"/>
          </a:xfrm>
          <a:prstGeom prst="rect">
            <a:avLst/>
          </a:prstGeom>
          <a:noFill/>
          <a:ln>
            <a:noFill/>
          </a:ln>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defRPr/>
            </a:pPr>
            <a:r>
              <a:rPr lang="fr-FR" sz="2800" dirty="0" smtClean="0"/>
              <a:t>Atelier de formation des utilisateurs</a:t>
            </a:r>
          </a:p>
          <a:p>
            <a:pPr eaLnBrk="1" hangingPunct="1">
              <a:defRPr/>
            </a:pPr>
            <a:r>
              <a:rPr lang="fr-FR" sz="2800" dirty="0" smtClean="0"/>
              <a:t>des statistiques de la justice</a:t>
            </a:r>
            <a:endParaRPr lang="fr-FR" sz="2000" dirty="0" smtClean="0"/>
          </a:p>
        </p:txBody>
      </p:sp>
      <p:sp>
        <p:nvSpPr>
          <p:cNvPr id="9" name="Text Box 5"/>
          <p:cNvSpPr txBox="1">
            <a:spLocks noChangeArrowheads="1"/>
          </p:cNvSpPr>
          <p:nvPr userDrawn="1"/>
        </p:nvSpPr>
        <p:spPr bwMode="auto">
          <a:xfrm>
            <a:off x="1763713" y="260350"/>
            <a:ext cx="5400675" cy="1558925"/>
          </a:xfrm>
          <a:prstGeom prst="rect">
            <a:avLst/>
          </a:prstGeom>
          <a:noFill/>
          <a:ln>
            <a:noFill/>
          </a:ln>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algn="ctr" eaLnBrk="1" hangingPunct="1">
              <a:defRPr/>
            </a:pPr>
            <a:r>
              <a:rPr lang="fr-FR" altLang="fr-FR" sz="1600" b="1" dirty="0" smtClean="0">
                <a:solidFill>
                  <a:srgbClr val="002060"/>
                </a:solidFill>
              </a:rPr>
              <a:t>Programme d’appui au renforcement des finances publiques et des statistiques </a:t>
            </a:r>
          </a:p>
          <a:p>
            <a:pPr algn="ctr" eaLnBrk="1" hangingPunct="1">
              <a:defRPr/>
            </a:pPr>
            <a:r>
              <a:rPr lang="fr-FR" altLang="fr-FR" sz="1600" b="1" dirty="0" smtClean="0">
                <a:solidFill>
                  <a:srgbClr val="002060"/>
                </a:solidFill>
              </a:rPr>
              <a:t>(PAR-</a:t>
            </a:r>
            <a:r>
              <a:rPr lang="fr-FR" altLang="fr-FR" sz="1600" b="1" dirty="0" err="1" smtClean="0">
                <a:solidFill>
                  <a:srgbClr val="002060"/>
                </a:solidFill>
              </a:rPr>
              <a:t>GS</a:t>
            </a:r>
            <a:r>
              <a:rPr lang="fr-FR" altLang="fr-FR" sz="1600" b="1" dirty="0" smtClean="0">
                <a:solidFill>
                  <a:srgbClr val="002060"/>
                </a:solidFill>
              </a:rPr>
              <a:t>)</a:t>
            </a:r>
          </a:p>
          <a:p>
            <a:pPr algn="ctr" eaLnBrk="1" hangingPunct="1">
              <a:defRPr/>
            </a:pPr>
            <a:r>
              <a:rPr lang="fr-FR" altLang="fr-FR" sz="1600" dirty="0" smtClean="0"/>
              <a:t> </a:t>
            </a:r>
          </a:p>
          <a:p>
            <a:pPr algn="ctr" eaLnBrk="1" hangingPunct="1">
              <a:defRPr/>
            </a:pPr>
            <a:r>
              <a:rPr lang="fr-FR" altLang="fr-FR" sz="1600" dirty="0" smtClean="0">
                <a:solidFill>
                  <a:srgbClr val="8B0000"/>
                </a:solidFill>
              </a:rPr>
              <a:t>Projet financé par le Fonds européen de développement</a:t>
            </a:r>
            <a:endParaRPr lang="en-GB" altLang="fr-FR" sz="1600" dirty="0" smtClean="0">
              <a:solidFill>
                <a:srgbClr val="8B0000"/>
              </a:solidFill>
            </a:endParaRPr>
          </a:p>
        </p:txBody>
      </p:sp>
      <p:cxnSp>
        <p:nvCxnSpPr>
          <p:cNvPr id="10" name="Connecteur droit 9"/>
          <p:cNvCxnSpPr/>
          <p:nvPr userDrawn="1"/>
        </p:nvCxnSpPr>
        <p:spPr>
          <a:xfrm>
            <a:off x="611188" y="3284538"/>
            <a:ext cx="7700962" cy="0"/>
          </a:xfrm>
          <a:prstGeom prst="line">
            <a:avLst/>
          </a:prstGeom>
        </p:spPr>
        <p:style>
          <a:lnRef idx="1">
            <a:schemeClr val="accent2"/>
          </a:lnRef>
          <a:fillRef idx="0">
            <a:schemeClr val="accent2"/>
          </a:fillRef>
          <a:effectRef idx="0">
            <a:schemeClr val="accent2"/>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2147483647 w 1000"/>
              <a:gd name="T3" fmla="*/ 0 h 1000"/>
              <a:gd name="T4" fmla="*/ 2147483647 w 1000"/>
              <a:gd name="T5" fmla="*/ 2147483647 h 1000"/>
              <a:gd name="T6" fmla="*/ 0 w 1000"/>
              <a:gd name="T7" fmla="*/ 2147483647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fr-FR"/>
          </a:p>
        </p:txBody>
      </p:sp>
      <p:sp>
        <p:nvSpPr>
          <p:cNvPr id="5122" name="Rectangle 2"/>
          <p:cNvSpPr>
            <a:spLocks noGrp="1" noChangeArrowheads="1"/>
          </p:cNvSpPr>
          <p:nvPr>
            <p:ph type="ctrTitle"/>
          </p:nvPr>
        </p:nvSpPr>
        <p:spPr>
          <a:xfrm>
            <a:off x="685800" y="990600"/>
            <a:ext cx="7772400" cy="1371600"/>
          </a:xfrm>
        </p:spPr>
        <p:txBody>
          <a:bodyPr/>
          <a:lstStyle>
            <a:lvl1pPr>
              <a:defRPr sz="4000"/>
            </a:lvl1pPr>
          </a:lstStyle>
          <a:p>
            <a:r>
              <a:rPr lang="fr-FR"/>
              <a:t>Cliquez pour modifier le style du titre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fr-FR"/>
              <a:t>Cliquez pour modifier le style des sous-titres du masque</a:t>
            </a:r>
          </a:p>
        </p:txBody>
      </p:sp>
      <p:sp>
        <p:nvSpPr>
          <p:cNvPr id="5" name="Espace réservé de la date 4"/>
          <p:cNvSpPr>
            <a:spLocks noGrp="1" noChangeArrowheads="1"/>
          </p:cNvSpPr>
          <p:nvPr>
            <p:ph type="dt" sz="half" idx="10"/>
          </p:nvPr>
        </p:nvSpPr>
        <p:spPr>
          <a:xfrm>
            <a:off x="685800" y="6248400"/>
            <a:ext cx="1905000" cy="457200"/>
          </a:xfrm>
          <a:prstGeom prst="rect">
            <a:avLst/>
          </a:prstGeom>
        </p:spPr>
        <p:txBody>
          <a:bodyPr/>
          <a:lstStyle>
            <a:lvl1pPr>
              <a:defRPr>
                <a:cs typeface="Arial" panose="020B0604020202020204" pitchFamily="34" charset="0"/>
              </a:defRPr>
            </a:lvl1pPr>
          </a:lstStyle>
          <a:p>
            <a:pPr>
              <a:defRPr/>
            </a:pPr>
            <a:fld id="{69B87A14-5F69-44BE-84C7-F94016A0CD5E}" type="datetime1">
              <a:rPr lang="fr-FR"/>
              <a:pPr>
                <a:defRPr/>
              </a:pPr>
              <a:t>08/08/2018</a:t>
            </a:fld>
            <a:endParaRPr lang="fr-FR"/>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fr-FR"/>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C1B22B24-2A8A-448E-BB20-D93EBEB91359}" type="slidenum">
              <a:rPr lang="fr-FR" altLang="fr-FR"/>
              <a:pPr>
                <a:defRPr/>
              </a:pPr>
              <a:t>‹N°›</a:t>
            </a:fld>
            <a:endParaRPr lang="fr-FR" alt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11" name="Titre 10"/>
          <p:cNvSpPr>
            <a:spLocks noGrp="1"/>
          </p:cNvSpPr>
          <p:nvPr>
            <p:ph type="title"/>
          </p:nvPr>
        </p:nvSpPr>
        <p:spPr/>
        <p:txBody>
          <a:bodyPr/>
          <a:lstStyle>
            <a:lvl1pPr algn="r">
              <a:defRPr sz="2800"/>
            </a:lvl1pPr>
          </a:lstStyle>
          <a:p>
            <a:r>
              <a:rPr lang="fr-FR" dirty="0" smtClean="0"/>
              <a:t>Cliquez pour modifier le style du titre</a:t>
            </a:r>
            <a:endParaRPr lang="fr-FR" dirty="0"/>
          </a:p>
        </p:txBody>
      </p:sp>
      <p:sp>
        <p:nvSpPr>
          <p:cNvPr id="13" name="Espace réservé du texte 12"/>
          <p:cNvSpPr>
            <a:spLocks noGrp="1"/>
          </p:cNvSpPr>
          <p:nvPr>
            <p:ph type="body" sz="quarter" idx="13"/>
          </p:nvPr>
        </p:nvSpPr>
        <p:spPr>
          <a:xfrm>
            <a:off x="684213" y="4292600"/>
            <a:ext cx="7920037" cy="1368425"/>
          </a:xfrm>
        </p:spPr>
        <p:txBody>
          <a:bodyPr/>
          <a:lstStyle>
            <a:lvl1pPr marL="0" indent="0">
              <a:buNone/>
              <a:defRPr sz="2400">
                <a:solidFill>
                  <a:schemeClr val="tx1">
                    <a:lumMod val="50000"/>
                    <a:lumOff val="50000"/>
                  </a:schemeClr>
                </a:solidFill>
              </a:defRPr>
            </a:lvl1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Rectangle 7"/>
          <p:cNvSpPr>
            <a:spLocks noGrp="1" noChangeArrowheads="1"/>
          </p:cNvSpPr>
          <p:nvPr>
            <p:ph type="ftr" sz="quarter" idx="14"/>
          </p:nvPr>
        </p:nvSpPr>
        <p:spPr>
          <a:ln/>
        </p:spPr>
        <p:txBody>
          <a:bodyPr/>
          <a:lstStyle>
            <a:lvl1pPr>
              <a:defRPr/>
            </a:lvl1pPr>
          </a:lstStyle>
          <a:p>
            <a:pPr>
              <a:defRPr/>
            </a:pPr>
            <a:endParaRPr lang="fr-FR"/>
          </a:p>
        </p:txBody>
      </p:sp>
      <p:sp>
        <p:nvSpPr>
          <p:cNvPr id="5" name="Rectangle 8"/>
          <p:cNvSpPr>
            <a:spLocks noGrp="1" noChangeArrowheads="1"/>
          </p:cNvSpPr>
          <p:nvPr>
            <p:ph type="sldNum" sz="quarter" idx="15"/>
          </p:nvPr>
        </p:nvSpPr>
        <p:spPr>
          <a:ln/>
        </p:spPr>
        <p:txBody>
          <a:bodyPr/>
          <a:lstStyle>
            <a:lvl1pPr>
              <a:defRPr/>
            </a:lvl1pPr>
          </a:lstStyle>
          <a:p>
            <a:pPr>
              <a:defRPr/>
            </a:pPr>
            <a:fld id="{4A0E3CC5-B4D4-4560-958C-F7CBF42F6D1D}" type="slidenum">
              <a:rPr lang="fr-FR" altLang="fr-FR"/>
              <a:pPr>
                <a:defRPr/>
              </a:pPr>
              <a:t>‹N°›</a:t>
            </a:fld>
            <a:endParaRPr lang="fr-FR" alt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7"/>
          <p:cNvSpPr>
            <a:spLocks noGrp="1" noChangeArrowheads="1"/>
          </p:cNvSpPr>
          <p:nvPr>
            <p:ph type="ftr" sz="quarter" idx="10"/>
          </p:nvPr>
        </p:nvSpPr>
        <p:spPr>
          <a:ln/>
        </p:spPr>
        <p:txBody>
          <a:bodyPr/>
          <a:lstStyle>
            <a:lvl1pPr>
              <a:defRPr/>
            </a:lvl1pPr>
          </a:lstStyle>
          <a:p>
            <a:pPr>
              <a:defRPr/>
            </a:pPr>
            <a:endParaRPr lang="fr-FR"/>
          </a:p>
        </p:txBody>
      </p:sp>
      <p:sp>
        <p:nvSpPr>
          <p:cNvPr id="6" name="Rectangle 8"/>
          <p:cNvSpPr>
            <a:spLocks noGrp="1" noChangeArrowheads="1"/>
          </p:cNvSpPr>
          <p:nvPr>
            <p:ph type="sldNum" sz="quarter" idx="11"/>
          </p:nvPr>
        </p:nvSpPr>
        <p:spPr>
          <a:ln/>
        </p:spPr>
        <p:txBody>
          <a:bodyPr/>
          <a:lstStyle>
            <a:lvl1pPr>
              <a:defRPr/>
            </a:lvl1pPr>
          </a:lstStyle>
          <a:p>
            <a:pPr>
              <a:defRPr/>
            </a:pPr>
            <a:fld id="{1F8E5FFC-6A2A-4C24-9813-75027C873272}" type="slidenum">
              <a:rPr lang="fr-FR" altLang="fr-FR"/>
              <a:pPr>
                <a:defRPr/>
              </a:pPr>
              <a:t>‹N°›</a:t>
            </a:fld>
            <a:endParaRPr lang="fr-FR" alt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7"/>
          <p:cNvSpPr>
            <a:spLocks noGrp="1" noChangeArrowheads="1"/>
          </p:cNvSpPr>
          <p:nvPr>
            <p:ph type="ftr" sz="quarter" idx="10"/>
          </p:nvPr>
        </p:nvSpPr>
        <p:spPr>
          <a:ln/>
        </p:spPr>
        <p:txBody>
          <a:bodyPr/>
          <a:lstStyle>
            <a:lvl1pPr>
              <a:defRPr/>
            </a:lvl1pPr>
          </a:lstStyle>
          <a:p>
            <a:pPr>
              <a:defRPr/>
            </a:pPr>
            <a:endParaRPr lang="fr-FR"/>
          </a:p>
        </p:txBody>
      </p:sp>
      <p:sp>
        <p:nvSpPr>
          <p:cNvPr id="8" name="Rectangle 8"/>
          <p:cNvSpPr>
            <a:spLocks noGrp="1" noChangeArrowheads="1"/>
          </p:cNvSpPr>
          <p:nvPr>
            <p:ph type="sldNum" sz="quarter" idx="11"/>
          </p:nvPr>
        </p:nvSpPr>
        <p:spPr>
          <a:ln/>
        </p:spPr>
        <p:txBody>
          <a:bodyPr/>
          <a:lstStyle>
            <a:lvl1pPr>
              <a:defRPr/>
            </a:lvl1pPr>
          </a:lstStyle>
          <a:p>
            <a:pPr>
              <a:defRPr/>
            </a:pPr>
            <a:fld id="{CEEFAA41-518A-4388-93F3-B2782B4F788B}" type="slidenum">
              <a:rPr lang="fr-FR" altLang="fr-FR"/>
              <a:pPr>
                <a:defRPr/>
              </a:pPr>
              <a:t>‹N°›</a:t>
            </a:fld>
            <a:endParaRPr lang="fr-FR" alt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7"/>
          <p:cNvSpPr>
            <a:spLocks noGrp="1" noChangeArrowheads="1"/>
          </p:cNvSpPr>
          <p:nvPr>
            <p:ph type="ftr" sz="quarter" idx="10"/>
          </p:nvPr>
        </p:nvSpPr>
        <p:spPr>
          <a:ln/>
        </p:spPr>
        <p:txBody>
          <a:bodyPr/>
          <a:lstStyle>
            <a:lvl1pPr>
              <a:defRPr/>
            </a:lvl1pPr>
          </a:lstStyle>
          <a:p>
            <a:pPr>
              <a:defRPr/>
            </a:pPr>
            <a:endParaRPr lang="fr-FR"/>
          </a:p>
        </p:txBody>
      </p:sp>
      <p:sp>
        <p:nvSpPr>
          <p:cNvPr id="4" name="Rectangle 8"/>
          <p:cNvSpPr>
            <a:spLocks noGrp="1" noChangeArrowheads="1"/>
          </p:cNvSpPr>
          <p:nvPr>
            <p:ph type="sldNum" sz="quarter" idx="11"/>
          </p:nvPr>
        </p:nvSpPr>
        <p:spPr>
          <a:ln/>
        </p:spPr>
        <p:txBody>
          <a:bodyPr/>
          <a:lstStyle>
            <a:lvl1pPr>
              <a:defRPr/>
            </a:lvl1pPr>
          </a:lstStyle>
          <a:p>
            <a:pPr>
              <a:defRPr/>
            </a:pPr>
            <a:fld id="{2A6C828D-0114-4610-9FAC-03727FA6172B}" type="slidenum">
              <a:rPr lang="fr-FR" altLang="fr-FR"/>
              <a:pPr>
                <a:defRPr/>
              </a:pPr>
              <a:t>‹N°›</a:t>
            </a:fld>
            <a:endParaRPr lang="fr-FR" alt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7"/>
          <p:cNvSpPr>
            <a:spLocks noGrp="1" noChangeArrowheads="1"/>
          </p:cNvSpPr>
          <p:nvPr>
            <p:ph type="ftr" sz="quarter" idx="10"/>
          </p:nvPr>
        </p:nvSpPr>
        <p:spPr>
          <a:ln/>
        </p:spPr>
        <p:txBody>
          <a:bodyPr/>
          <a:lstStyle>
            <a:lvl1pPr>
              <a:defRPr/>
            </a:lvl1pPr>
          </a:lstStyle>
          <a:p>
            <a:pPr>
              <a:defRPr/>
            </a:pPr>
            <a:endParaRPr lang="fr-FR"/>
          </a:p>
        </p:txBody>
      </p:sp>
      <p:sp>
        <p:nvSpPr>
          <p:cNvPr id="3" name="Rectangle 8"/>
          <p:cNvSpPr>
            <a:spLocks noGrp="1" noChangeArrowheads="1"/>
          </p:cNvSpPr>
          <p:nvPr>
            <p:ph type="sldNum" sz="quarter" idx="11"/>
          </p:nvPr>
        </p:nvSpPr>
        <p:spPr>
          <a:ln/>
        </p:spPr>
        <p:txBody>
          <a:bodyPr/>
          <a:lstStyle>
            <a:lvl1pPr>
              <a:defRPr/>
            </a:lvl1pPr>
          </a:lstStyle>
          <a:p>
            <a:pPr>
              <a:defRPr/>
            </a:pPr>
            <a:fld id="{80D1CF2C-E928-4A99-A81D-FA006CB4D689}" type="slidenum">
              <a:rPr lang="fr-FR" altLang="fr-FR"/>
              <a:pPr>
                <a:defRPr/>
              </a:pPr>
              <a:t>‹N°›</a:t>
            </a:fld>
            <a:endParaRPr lang="fr-FR" alt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7"/>
          <p:cNvSpPr>
            <a:spLocks noGrp="1" noChangeArrowheads="1"/>
          </p:cNvSpPr>
          <p:nvPr>
            <p:ph type="ftr" sz="quarter" idx="10"/>
          </p:nvPr>
        </p:nvSpPr>
        <p:spPr>
          <a:ln/>
        </p:spPr>
        <p:txBody>
          <a:bodyPr/>
          <a:lstStyle>
            <a:lvl1pPr>
              <a:defRPr/>
            </a:lvl1pPr>
          </a:lstStyle>
          <a:p>
            <a:pPr>
              <a:defRPr/>
            </a:pPr>
            <a:endParaRPr lang="fr-FR"/>
          </a:p>
        </p:txBody>
      </p:sp>
      <p:sp>
        <p:nvSpPr>
          <p:cNvPr id="6" name="Rectangle 8"/>
          <p:cNvSpPr>
            <a:spLocks noGrp="1" noChangeArrowheads="1"/>
          </p:cNvSpPr>
          <p:nvPr>
            <p:ph type="sldNum" sz="quarter" idx="11"/>
          </p:nvPr>
        </p:nvSpPr>
        <p:spPr>
          <a:ln/>
        </p:spPr>
        <p:txBody>
          <a:bodyPr/>
          <a:lstStyle>
            <a:lvl1pPr>
              <a:defRPr/>
            </a:lvl1pPr>
          </a:lstStyle>
          <a:p>
            <a:pPr>
              <a:defRPr/>
            </a:pPr>
            <a:fld id="{6002687C-B0AD-4B30-B78A-48F93233ED16}" type="slidenum">
              <a:rPr lang="fr-FR" altLang="fr-FR"/>
              <a:pPr>
                <a:defRPr/>
              </a:pPr>
              <a:t>‹N°›</a:t>
            </a:fld>
            <a:endParaRPr lang="fr-FR" alt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7"/>
          <p:cNvSpPr>
            <a:spLocks noGrp="1" noChangeArrowheads="1"/>
          </p:cNvSpPr>
          <p:nvPr>
            <p:ph type="ftr" sz="quarter" idx="10"/>
          </p:nvPr>
        </p:nvSpPr>
        <p:spPr>
          <a:ln/>
        </p:spPr>
        <p:txBody>
          <a:bodyPr/>
          <a:lstStyle>
            <a:lvl1pPr>
              <a:defRPr/>
            </a:lvl1pPr>
          </a:lstStyle>
          <a:p>
            <a:pPr>
              <a:defRPr/>
            </a:pPr>
            <a:endParaRPr lang="fr-FR"/>
          </a:p>
        </p:txBody>
      </p:sp>
      <p:sp>
        <p:nvSpPr>
          <p:cNvPr id="6" name="Rectangle 8"/>
          <p:cNvSpPr>
            <a:spLocks noGrp="1" noChangeArrowheads="1"/>
          </p:cNvSpPr>
          <p:nvPr>
            <p:ph type="sldNum" sz="quarter" idx="11"/>
          </p:nvPr>
        </p:nvSpPr>
        <p:spPr>
          <a:ln/>
        </p:spPr>
        <p:txBody>
          <a:bodyPr/>
          <a:lstStyle>
            <a:lvl1pPr>
              <a:defRPr/>
            </a:lvl1pPr>
          </a:lstStyle>
          <a:p>
            <a:pPr>
              <a:defRPr/>
            </a:pPr>
            <a:fld id="{6C7F80F4-4825-4FF3-B086-F8E06380DCE4}" type="slidenum">
              <a:rPr lang="fr-FR" altLang="fr-FR"/>
              <a:pPr>
                <a:defRPr/>
              </a:pPr>
              <a:t>‹N°›</a:t>
            </a:fld>
            <a:endParaRPr lang="fr-FR" alt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7"/>
          <p:cNvSpPr>
            <a:spLocks noGrp="1" noChangeArrowheads="1"/>
          </p:cNvSpPr>
          <p:nvPr>
            <p:ph type="ftr" sz="quarter" idx="10"/>
          </p:nvPr>
        </p:nvSpPr>
        <p:spPr>
          <a:ln/>
        </p:spPr>
        <p:txBody>
          <a:bodyPr/>
          <a:lstStyle>
            <a:lvl1pPr>
              <a:defRPr/>
            </a:lvl1pPr>
          </a:lstStyle>
          <a:p>
            <a:pPr>
              <a:defRPr/>
            </a:pPr>
            <a:endParaRPr lang="fr-FR"/>
          </a:p>
        </p:txBody>
      </p:sp>
      <p:sp>
        <p:nvSpPr>
          <p:cNvPr id="5" name="Rectangle 8"/>
          <p:cNvSpPr>
            <a:spLocks noGrp="1" noChangeArrowheads="1"/>
          </p:cNvSpPr>
          <p:nvPr>
            <p:ph type="sldNum" sz="quarter" idx="11"/>
          </p:nvPr>
        </p:nvSpPr>
        <p:spPr>
          <a:ln/>
        </p:spPr>
        <p:txBody>
          <a:bodyPr/>
          <a:lstStyle>
            <a:lvl1pPr>
              <a:defRPr/>
            </a:lvl1pPr>
          </a:lstStyle>
          <a:p>
            <a:pPr>
              <a:defRPr/>
            </a:pPr>
            <a:fld id="{29D4EB9A-D4B1-4F80-BA4E-1ED6D7BA9F13}" type="slidenum">
              <a:rPr lang="fr-FR" altLang="fr-FR"/>
              <a:pPr>
                <a:defRPr/>
              </a:pPr>
              <a:t>‹N°›</a:t>
            </a:fld>
            <a:endParaRPr lang="fr-FR" alt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fr-FR" altLang="fr-FR" smtClean="0"/>
              <a:t>Cliquez pour modifier le style du titre</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28" name="AutoShape 4"/>
          <p:cNvSpPr>
            <a:spLocks noChangeArrowheads="1"/>
          </p:cNvSpPr>
          <p:nvPr/>
        </p:nvSpPr>
        <p:spPr bwMode="auto">
          <a:xfrm>
            <a:off x="609600" y="1196975"/>
            <a:ext cx="7958138" cy="109538"/>
          </a:xfrm>
          <a:custGeom>
            <a:avLst/>
            <a:gdLst>
              <a:gd name="T0" fmla="*/ 0 w 1000"/>
              <a:gd name="T1" fmla="*/ 0 h 1000"/>
              <a:gd name="T2" fmla="*/ 2147483647 w 1000"/>
              <a:gd name="T3" fmla="*/ 0 h 1000"/>
              <a:gd name="T4" fmla="*/ 2147483647 w 1000"/>
              <a:gd name="T5" fmla="*/ 2147483647 h 1000"/>
              <a:gd name="T6" fmla="*/ 0 w 1000"/>
              <a:gd name="T7" fmla="*/ 2147483647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fr-FR"/>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p:spPr>
        <p:txBody>
          <a:bodyPr/>
          <a:lstStyle/>
          <a:p>
            <a:endParaRPr lang="fr-FR"/>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a:cs typeface="Arial" charset="0"/>
              </a:defRPr>
            </a:lvl1pPr>
          </a:lstStyle>
          <a:p>
            <a:pPr>
              <a:defRPr/>
            </a:pPr>
            <a:endParaRPr lang="fr-FR"/>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39AF4CF0-272B-4AEB-A419-0030E372E620}"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4186" r:id="rId1"/>
    <p:sldLayoutId id="2147484187" r:id="rId2"/>
    <p:sldLayoutId id="2147484188" r:id="rId3"/>
    <p:sldLayoutId id="2147484189" r:id="rId4"/>
    <p:sldLayoutId id="2147484190" r:id="rId5"/>
    <p:sldLayoutId id="2147484191" r:id="rId6"/>
    <p:sldLayoutId id="2147484192" r:id="rId7"/>
    <p:sldLayoutId id="2147484193" r:id="rId8"/>
    <p:sldLayoutId id="2147484194" r:id="rId9"/>
    <p:sldLayoutId id="2147484195" r:id="rId10"/>
    <p:sldLayoutId id="2147484196" r:id="rId11"/>
    <p:sldLayoutId id="2147484197" r:id="rId12"/>
  </p:sldLayoutIdLst>
  <p:timing>
    <p:tnLst>
      <p:par>
        <p:cTn id="1" dur="indefinite" restart="never" nodeType="tmRoot"/>
      </p:par>
    </p:tnLst>
  </p:timing>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cs typeface="Arial" charset="0"/>
        </a:defRPr>
      </a:lvl2pPr>
      <a:lvl3pPr algn="l" rtl="0" eaLnBrk="0" fontAlgn="base" hangingPunct="0">
        <a:spcBef>
          <a:spcPct val="0"/>
        </a:spcBef>
        <a:spcAft>
          <a:spcPct val="0"/>
        </a:spcAft>
        <a:defRPr sz="3800">
          <a:solidFill>
            <a:schemeClr val="tx2"/>
          </a:solidFill>
          <a:latin typeface="Verdana" pitchFamily="34" charset="0"/>
          <a:cs typeface="Arial" charset="0"/>
        </a:defRPr>
      </a:lvl3pPr>
      <a:lvl4pPr algn="l" rtl="0" eaLnBrk="0" fontAlgn="base" hangingPunct="0">
        <a:spcBef>
          <a:spcPct val="0"/>
        </a:spcBef>
        <a:spcAft>
          <a:spcPct val="0"/>
        </a:spcAft>
        <a:defRPr sz="3800">
          <a:solidFill>
            <a:schemeClr val="tx2"/>
          </a:solidFill>
          <a:latin typeface="Verdana" pitchFamily="34" charset="0"/>
          <a:cs typeface="Arial" charset="0"/>
        </a:defRPr>
      </a:lvl4pPr>
      <a:lvl5pPr algn="l" rtl="0" eaLnBrk="0" fontAlgn="base" hangingPunct="0">
        <a:spcBef>
          <a:spcPct val="0"/>
        </a:spcBef>
        <a:spcAft>
          <a:spcPct val="0"/>
        </a:spcAft>
        <a:defRPr sz="3800">
          <a:solidFill>
            <a:schemeClr val="tx2"/>
          </a:solidFill>
          <a:latin typeface="Verdana" pitchFamily="34" charset="0"/>
          <a:cs typeface="Arial" charset="0"/>
        </a:defRPr>
      </a:lvl5pPr>
      <a:lvl6pPr marL="457200" algn="l" rtl="0" fontAlgn="base">
        <a:spcBef>
          <a:spcPct val="0"/>
        </a:spcBef>
        <a:spcAft>
          <a:spcPct val="0"/>
        </a:spcAft>
        <a:defRPr sz="3800">
          <a:solidFill>
            <a:schemeClr val="tx2"/>
          </a:solidFill>
          <a:latin typeface="Verdana" pitchFamily="34" charset="0"/>
          <a:cs typeface="Arial" charset="0"/>
        </a:defRPr>
      </a:lvl6pPr>
      <a:lvl7pPr marL="914400" algn="l" rtl="0" fontAlgn="base">
        <a:spcBef>
          <a:spcPct val="0"/>
        </a:spcBef>
        <a:spcAft>
          <a:spcPct val="0"/>
        </a:spcAft>
        <a:defRPr sz="3800">
          <a:solidFill>
            <a:schemeClr val="tx2"/>
          </a:solidFill>
          <a:latin typeface="Verdana" pitchFamily="34" charset="0"/>
          <a:cs typeface="Arial" charset="0"/>
        </a:defRPr>
      </a:lvl7pPr>
      <a:lvl8pPr marL="1371600" algn="l" rtl="0" fontAlgn="base">
        <a:spcBef>
          <a:spcPct val="0"/>
        </a:spcBef>
        <a:spcAft>
          <a:spcPct val="0"/>
        </a:spcAft>
        <a:defRPr sz="3800">
          <a:solidFill>
            <a:schemeClr val="tx2"/>
          </a:solidFill>
          <a:latin typeface="Verdana" pitchFamily="34" charset="0"/>
          <a:cs typeface="Arial" charset="0"/>
        </a:defRPr>
      </a:lvl8pPr>
      <a:lvl9pPr marL="1828800" algn="l" rtl="0" fontAlgn="base">
        <a:spcBef>
          <a:spcPct val="0"/>
        </a:spcBef>
        <a:spcAft>
          <a:spcPct val="0"/>
        </a:spcAft>
        <a:defRPr sz="3800">
          <a:solidFill>
            <a:schemeClr val="tx2"/>
          </a:solidFill>
          <a:latin typeface="Verdana" pitchFamily="34" charset="0"/>
          <a:cs typeface="Arial"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cs typeface="+mn-cs"/>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cs typeface="+mn-cs"/>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cs typeface="+mn-cs"/>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www.cns.bf/"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subTitle" idx="1"/>
          </p:nvPr>
        </p:nvSpPr>
        <p:spPr>
          <a:xfrm>
            <a:off x="1357313" y="2997200"/>
            <a:ext cx="7500937" cy="2071688"/>
          </a:xfrm>
        </p:spPr>
        <p:txBody>
          <a:bodyPr/>
          <a:lstStyle/>
          <a:p>
            <a:pPr eaLnBrk="1" hangingPunct="1"/>
            <a:r>
              <a:rPr lang="fr-FR" altLang="fr-FR" smtClean="0">
                <a:solidFill>
                  <a:srgbClr val="FF0000"/>
                </a:solidFill>
              </a:rPr>
              <a:t>Module 0</a:t>
            </a:r>
            <a:r>
              <a:rPr lang="fr-FR" altLang="fr-FR" smtClean="0"/>
              <a:t/>
            </a:r>
            <a:br>
              <a:rPr lang="fr-FR" altLang="fr-FR" smtClean="0"/>
            </a:br>
            <a:r>
              <a:rPr lang="fr-FR" altLang="fr-FR" smtClean="0"/>
              <a:t>Présentation du programme et introduction de la formation</a:t>
            </a:r>
          </a:p>
        </p:txBody>
      </p:sp>
      <p:sp>
        <p:nvSpPr>
          <p:cNvPr id="4099" name="Rectangle 6"/>
          <p:cNvSpPr>
            <a:spLocks noGrp="1" noChangeArrowheads="1"/>
          </p:cNvSpPr>
          <p:nvPr>
            <p:ph type="sldNum" sz="quarter" idx="12"/>
          </p:nvPr>
        </p:nvSpPr>
        <p:spPr>
          <a:noFill/>
        </p:spPr>
        <p:txBody>
          <a:bodyPr/>
          <a:lstStyle/>
          <a:p>
            <a:fld id="{6531393A-7448-4ED6-AF20-D950D1F38B97}" type="slidenum">
              <a:rPr lang="fr-FR" altLang="fr-FR" smtClean="0"/>
              <a:pPr/>
              <a:t>1</a:t>
            </a:fld>
            <a:endParaRPr lang="fr-FR" altLang="fr-FR" smtClean="0"/>
          </a:p>
        </p:txBody>
      </p:sp>
      <p:grpSp>
        <p:nvGrpSpPr>
          <p:cNvPr id="4100" name="Groupe 10"/>
          <p:cNvGrpSpPr>
            <a:grpSpLocks/>
          </p:cNvGrpSpPr>
          <p:nvPr/>
        </p:nvGrpSpPr>
        <p:grpSpPr bwMode="auto">
          <a:xfrm>
            <a:off x="142875" y="190500"/>
            <a:ext cx="9001125" cy="1079500"/>
            <a:chOff x="795070" y="189948"/>
            <a:chExt cx="7929616" cy="1080710"/>
          </a:xfrm>
        </p:grpSpPr>
        <p:sp>
          <p:nvSpPr>
            <p:cNvPr id="4103" name="Text Box 3"/>
            <p:cNvSpPr txBox="1">
              <a:spLocks noChangeArrowheads="1"/>
            </p:cNvSpPr>
            <p:nvPr/>
          </p:nvSpPr>
          <p:spPr bwMode="auto">
            <a:xfrm>
              <a:off x="795070" y="892951"/>
              <a:ext cx="1214445" cy="214313"/>
            </a:xfrm>
            <a:prstGeom prst="rect">
              <a:avLst/>
            </a:prstGeom>
            <a:noFill/>
            <a:ln w="12700">
              <a:noFill/>
              <a:prstDash val="dash"/>
              <a:miter lim="800000"/>
              <a:headEnd/>
              <a:tailEnd/>
            </a:ln>
          </p:spPr>
          <p:txBody>
            <a:bodyPr/>
            <a:lstStyle/>
            <a:p>
              <a:pPr algn="ctr" eaLnBrk="1" hangingPunct="1"/>
              <a:r>
                <a:rPr lang="en-GB" altLang="fr-FR" sz="1000" b="1">
                  <a:solidFill>
                    <a:srgbClr val="002060"/>
                  </a:solidFill>
                  <a:cs typeface="Times New Roman" pitchFamily="18" charset="0"/>
                </a:rPr>
                <a:t>BURKINA FASO</a:t>
              </a:r>
            </a:p>
            <a:p>
              <a:pPr algn="ctr"/>
              <a:endParaRPr lang="en-GB" altLang="fr-FR" sz="1000" b="1">
                <a:cs typeface="Times New Roman" pitchFamily="18" charset="0"/>
              </a:endParaRPr>
            </a:p>
          </p:txBody>
        </p:sp>
        <p:pic>
          <p:nvPicPr>
            <p:cNvPr id="4104" name="Picture 1" descr="bf"/>
            <p:cNvPicPr>
              <a:picLocks noChangeAspect="1" noChangeArrowheads="1"/>
            </p:cNvPicPr>
            <p:nvPr/>
          </p:nvPicPr>
          <p:blipFill>
            <a:blip r:embed="rId3" cstate="print"/>
            <a:srcRect/>
            <a:stretch>
              <a:fillRect/>
            </a:stretch>
          </p:blipFill>
          <p:spPr bwMode="auto">
            <a:xfrm>
              <a:off x="857224" y="243673"/>
              <a:ext cx="1143000" cy="642942"/>
            </a:xfrm>
            <a:prstGeom prst="rect">
              <a:avLst/>
            </a:prstGeom>
            <a:noFill/>
            <a:ln w="9525">
              <a:noFill/>
              <a:miter lim="800000"/>
              <a:headEnd/>
              <a:tailEnd/>
            </a:ln>
          </p:spPr>
        </p:pic>
        <p:pic>
          <p:nvPicPr>
            <p:cNvPr id="4105" name="Picture 2" descr="ue"/>
            <p:cNvPicPr>
              <a:picLocks noChangeAspect="1" noChangeArrowheads="1"/>
            </p:cNvPicPr>
            <p:nvPr/>
          </p:nvPicPr>
          <p:blipFill>
            <a:blip r:embed="rId4" cstate="print"/>
            <a:srcRect/>
            <a:stretch>
              <a:fillRect/>
            </a:stretch>
          </p:blipFill>
          <p:spPr bwMode="auto">
            <a:xfrm>
              <a:off x="7286644" y="189948"/>
              <a:ext cx="1143000" cy="714380"/>
            </a:xfrm>
            <a:prstGeom prst="rect">
              <a:avLst/>
            </a:prstGeom>
            <a:noFill/>
            <a:ln w="9525">
              <a:noFill/>
              <a:miter lim="800000"/>
              <a:headEnd/>
              <a:tailEnd/>
            </a:ln>
          </p:spPr>
        </p:pic>
        <p:sp>
          <p:nvSpPr>
            <p:cNvPr id="4106" name="Text Box 5"/>
            <p:cNvSpPr txBox="1">
              <a:spLocks noChangeArrowheads="1"/>
            </p:cNvSpPr>
            <p:nvPr/>
          </p:nvSpPr>
          <p:spPr bwMode="auto">
            <a:xfrm>
              <a:off x="2274706" y="357121"/>
              <a:ext cx="4757770" cy="830469"/>
            </a:xfrm>
            <a:prstGeom prst="rect">
              <a:avLst/>
            </a:prstGeom>
            <a:noFill/>
            <a:ln w="9525">
              <a:noFill/>
              <a:miter lim="800000"/>
              <a:headEnd/>
              <a:tailEnd/>
            </a:ln>
          </p:spPr>
          <p:txBody>
            <a:bodyPr>
              <a:spAutoFit/>
            </a:bodyPr>
            <a:lstStyle/>
            <a:p>
              <a:pPr algn="ctr" eaLnBrk="1" hangingPunct="1"/>
              <a:r>
                <a:rPr lang="fr-FR" altLang="fr-FR" sz="1600" b="1">
                  <a:solidFill>
                    <a:srgbClr val="002060"/>
                  </a:solidFill>
                </a:rPr>
                <a:t>Programme d’appui au renforcement </a:t>
              </a:r>
            </a:p>
            <a:p>
              <a:pPr algn="ctr" eaLnBrk="1" hangingPunct="1"/>
              <a:r>
                <a:rPr lang="fr-FR" altLang="fr-FR" sz="1600" b="1">
                  <a:solidFill>
                    <a:srgbClr val="002060"/>
                  </a:solidFill>
                </a:rPr>
                <a:t>de la gestion des finances publiques </a:t>
              </a:r>
            </a:p>
            <a:p>
              <a:pPr algn="ctr" eaLnBrk="1" hangingPunct="1"/>
              <a:r>
                <a:rPr lang="fr-FR" altLang="fr-FR" sz="1600" b="1">
                  <a:solidFill>
                    <a:srgbClr val="002060"/>
                  </a:solidFill>
                </a:rPr>
                <a:t>et des statistiques</a:t>
              </a:r>
              <a:r>
                <a:rPr lang="fr-FR" altLang="fr-FR" sz="1600"/>
                <a:t> </a:t>
              </a:r>
              <a:r>
                <a:rPr lang="fr-FR" altLang="fr-FR" sz="1600" b="1">
                  <a:solidFill>
                    <a:srgbClr val="002060"/>
                  </a:solidFill>
                </a:rPr>
                <a:t>- PAR GS</a:t>
              </a:r>
            </a:p>
          </p:txBody>
        </p:sp>
        <p:sp>
          <p:nvSpPr>
            <p:cNvPr id="4107" name="Text Box 3"/>
            <p:cNvSpPr txBox="1">
              <a:spLocks noChangeArrowheads="1"/>
            </p:cNvSpPr>
            <p:nvPr/>
          </p:nvSpPr>
          <p:spPr bwMode="auto">
            <a:xfrm>
              <a:off x="7140347" y="919837"/>
              <a:ext cx="1584339" cy="350821"/>
            </a:xfrm>
            <a:prstGeom prst="rect">
              <a:avLst/>
            </a:prstGeom>
            <a:noFill/>
            <a:ln w="12700">
              <a:noFill/>
              <a:prstDash val="dash"/>
              <a:miter lim="800000"/>
              <a:headEnd/>
              <a:tailEnd/>
            </a:ln>
          </p:spPr>
          <p:txBody>
            <a:bodyPr/>
            <a:lstStyle/>
            <a:p>
              <a:pPr eaLnBrk="1" hangingPunct="1"/>
              <a:r>
                <a:rPr lang="en-GB" altLang="fr-FR" sz="1000" b="1">
                  <a:solidFill>
                    <a:srgbClr val="002060"/>
                  </a:solidFill>
                  <a:cs typeface="Times New Roman" pitchFamily="18" charset="0"/>
                </a:rPr>
                <a:t>UNION EUROPEENNE</a:t>
              </a:r>
            </a:p>
            <a:p>
              <a:endParaRPr lang="en-GB" altLang="fr-FR" sz="1000" b="1">
                <a:solidFill>
                  <a:srgbClr val="002060"/>
                </a:solidFill>
                <a:cs typeface="Times New Roman" pitchFamily="18" charset="0"/>
              </a:endParaRPr>
            </a:p>
          </p:txBody>
        </p:sp>
      </p:grpSp>
      <p:sp>
        <p:nvSpPr>
          <p:cNvPr id="11" name="Rectangle 10"/>
          <p:cNvSpPr/>
          <p:nvPr/>
        </p:nvSpPr>
        <p:spPr>
          <a:xfrm>
            <a:off x="2643188" y="6215063"/>
            <a:ext cx="4572000" cy="646112"/>
          </a:xfrm>
          <a:prstGeom prst="rect">
            <a:avLst/>
          </a:prstGeom>
        </p:spPr>
        <p:txBody>
          <a:bodyPr>
            <a:spAutoFit/>
          </a:bodyPr>
          <a:lstStyle/>
          <a:p>
            <a:pPr algn="ctr" eaLnBrk="1" hangingPunct="1">
              <a:defRPr/>
            </a:pPr>
            <a:r>
              <a:rPr lang="fr-FR" dirty="0">
                <a:solidFill>
                  <a:schemeClr val="accent6">
                    <a:lumMod val="75000"/>
                  </a:schemeClr>
                </a:solidFill>
              </a:rPr>
              <a:t>Programme financé par l’Union européenne</a:t>
            </a:r>
            <a:endParaRPr lang="en-GB" dirty="0">
              <a:solidFill>
                <a:schemeClr val="accent6">
                  <a:lumMod val="75000"/>
                </a:schemeClr>
              </a:solidFill>
            </a:endParaRPr>
          </a:p>
        </p:txBody>
      </p:sp>
      <p:sp>
        <p:nvSpPr>
          <p:cNvPr id="13" name="Titre 12"/>
          <p:cNvSpPr txBox="1">
            <a:spLocks/>
          </p:cNvSpPr>
          <p:nvPr/>
        </p:nvSpPr>
        <p:spPr bwMode="auto">
          <a:xfrm>
            <a:off x="387350" y="1270000"/>
            <a:ext cx="7772400" cy="1104900"/>
          </a:xfrm>
          <a:prstGeom prst="rect">
            <a:avLst/>
          </a:prstGeom>
          <a:noFill/>
          <a:ln w="9525">
            <a:noFill/>
            <a:miter lim="800000"/>
            <a:headEnd/>
            <a:tailEnd/>
          </a:ln>
        </p:spPr>
        <p:txBody>
          <a:bodyPr anchor="b"/>
          <a:lstStyle/>
          <a:p>
            <a:pPr algn="ctr">
              <a:defRPr/>
            </a:pPr>
            <a:r>
              <a:rPr lang="fr-FR" sz="2400" kern="0" dirty="0">
                <a:solidFill>
                  <a:schemeClr val="tx2"/>
                </a:solidFill>
                <a:latin typeface="+mj-lt"/>
                <a:ea typeface="+mj-ea"/>
                <a:cs typeface="+mj-cs"/>
              </a:rPr>
              <a:t>Formation des utilisateurs des statistiques </a:t>
            </a:r>
          </a:p>
          <a:p>
            <a:pPr algn="ctr">
              <a:defRPr/>
            </a:pPr>
            <a:r>
              <a:rPr lang="fr-FR" sz="2400" kern="0" dirty="0">
                <a:solidFill>
                  <a:schemeClr val="tx2"/>
                </a:solidFill>
                <a:latin typeface="+mj-lt"/>
                <a:ea typeface="+mj-ea"/>
                <a:cs typeface="+mj-cs"/>
              </a:rPr>
              <a:t>des entreprises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p:txBody>
          <a:bodyPr/>
          <a:lstStyle/>
          <a:p>
            <a:pPr eaLnBrk="1" hangingPunct="1">
              <a:lnSpc>
                <a:spcPct val="80000"/>
              </a:lnSpc>
              <a:buFont typeface="Wingdings" pitchFamily="2" charset="2"/>
              <a:buChar char="Ø"/>
            </a:pPr>
            <a:r>
              <a:rPr lang="fr-FR" altLang="fr-FR" sz="2400" smtClean="0"/>
              <a:t>Une rubrique  </a:t>
            </a:r>
            <a:r>
              <a:rPr lang="fr-FR" altLang="fr-FR" sz="2400" b="1" smtClean="0"/>
              <a:t>article</a:t>
            </a:r>
            <a:r>
              <a:rPr lang="fr-FR" altLang="fr-FR" sz="2400" smtClean="0"/>
              <a:t> : extraits d’ouvrages, des articles de presse pour une petite bibliothèque sur le thème.</a:t>
            </a:r>
          </a:p>
          <a:p>
            <a:pPr eaLnBrk="1" hangingPunct="1">
              <a:lnSpc>
                <a:spcPct val="80000"/>
              </a:lnSpc>
              <a:buFont typeface="Wingdings" pitchFamily="2" charset="2"/>
              <a:buChar char="Ø"/>
            </a:pPr>
            <a:endParaRPr lang="fr-FR" altLang="fr-FR" sz="1000" smtClean="0"/>
          </a:p>
          <a:p>
            <a:pPr eaLnBrk="1" hangingPunct="1">
              <a:lnSpc>
                <a:spcPct val="80000"/>
              </a:lnSpc>
              <a:buFont typeface="Wingdings" pitchFamily="2" charset="2"/>
              <a:buChar char="Ø"/>
            </a:pPr>
            <a:r>
              <a:rPr lang="fr-FR" altLang="fr-FR" sz="2400" smtClean="0"/>
              <a:t>Une rubrique </a:t>
            </a:r>
            <a:r>
              <a:rPr lang="fr-FR" altLang="fr-FR" sz="2400" b="1" smtClean="0"/>
              <a:t>accéder aux données : </a:t>
            </a:r>
            <a:r>
              <a:rPr lang="fr-FR" altLang="fr-FR" sz="2400" smtClean="0"/>
              <a:t>publications statistiques relatives au sujet et contacts des organismes producteurs.</a:t>
            </a:r>
          </a:p>
          <a:p>
            <a:pPr eaLnBrk="1" hangingPunct="1">
              <a:lnSpc>
                <a:spcPct val="80000"/>
              </a:lnSpc>
              <a:buFont typeface="Wingdings" pitchFamily="2" charset="2"/>
              <a:buChar char="Ø"/>
            </a:pPr>
            <a:endParaRPr lang="fr-FR" altLang="fr-FR" sz="1000" smtClean="0"/>
          </a:p>
          <a:p>
            <a:pPr eaLnBrk="1" hangingPunct="1">
              <a:lnSpc>
                <a:spcPct val="80000"/>
              </a:lnSpc>
              <a:buFont typeface="Wingdings" pitchFamily="2" charset="2"/>
              <a:buChar char="Ø"/>
            </a:pPr>
            <a:r>
              <a:rPr lang="fr-FR" altLang="fr-FR" sz="2400" smtClean="0"/>
              <a:t>Une rubrique </a:t>
            </a:r>
            <a:r>
              <a:rPr lang="fr-FR" altLang="fr-FR" sz="2400" b="1" smtClean="0"/>
              <a:t>Pour en savoir plus : </a:t>
            </a:r>
            <a:r>
              <a:rPr lang="fr-FR" altLang="fr-FR" sz="2400" smtClean="0"/>
              <a:t>  éléments vus durant les séances de formation de façon succincte, repris de manière plus détaillée ou plus complète sous forme de fiche, de publication  ou d’adresse de pages Web</a:t>
            </a:r>
          </a:p>
          <a:p>
            <a:pPr eaLnBrk="1" hangingPunct="1">
              <a:lnSpc>
                <a:spcPct val="80000"/>
              </a:lnSpc>
              <a:buFont typeface="Wingdings" pitchFamily="2" charset="2"/>
              <a:buNone/>
            </a:pPr>
            <a:endParaRPr lang="fr-FR" altLang="fr-FR" sz="2400" smtClean="0"/>
          </a:p>
          <a:p>
            <a:pPr eaLnBrk="1" hangingPunct="1">
              <a:lnSpc>
                <a:spcPct val="80000"/>
              </a:lnSpc>
              <a:buFont typeface="Wingdings" pitchFamily="2" charset="2"/>
              <a:buChar char="Ø"/>
            </a:pPr>
            <a:endParaRPr lang="fr-FR" altLang="fr-FR" sz="2400" smtClean="0"/>
          </a:p>
          <a:p>
            <a:pPr eaLnBrk="1" hangingPunct="1">
              <a:lnSpc>
                <a:spcPct val="80000"/>
              </a:lnSpc>
              <a:buFont typeface="Wingdings" pitchFamily="2" charset="2"/>
              <a:buNone/>
            </a:pPr>
            <a:endParaRPr lang="fr-FR" altLang="fr-FR" sz="2600" smtClean="0"/>
          </a:p>
        </p:txBody>
      </p:sp>
      <p:sp>
        <p:nvSpPr>
          <p:cNvPr id="13315" name="Rectangle 8"/>
          <p:cNvSpPr>
            <a:spLocks noGrp="1" noChangeArrowheads="1"/>
          </p:cNvSpPr>
          <p:nvPr>
            <p:ph type="sldNum" sz="quarter" idx="11"/>
          </p:nvPr>
        </p:nvSpPr>
        <p:spPr>
          <a:noFill/>
        </p:spPr>
        <p:txBody>
          <a:bodyPr/>
          <a:lstStyle/>
          <a:p>
            <a:fld id="{1656A4B9-EF57-467F-B941-942400856E32}" type="slidenum">
              <a:rPr lang="fr-FR" altLang="fr-FR" smtClean="0"/>
              <a:pPr/>
              <a:t>10</a:t>
            </a:fld>
            <a:endParaRPr lang="fr-FR" altLang="fr-FR" smtClean="0"/>
          </a:p>
        </p:txBody>
      </p:sp>
      <p:sp>
        <p:nvSpPr>
          <p:cNvPr id="13316"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eaLnBrk="1" hangingPunct="1"/>
            <a:fld id="{0CECDE33-E8F9-4C58-9526-F289211C9618}" type="slidenum">
              <a:rPr lang="fr-FR" altLang="fr-FR" sz="1200"/>
              <a:pPr algn="r" eaLnBrk="1" hangingPunct="1"/>
              <a:t>10</a:t>
            </a:fld>
            <a:endParaRPr lang="fr-FR" altLang="fr-FR" sz="1200"/>
          </a:p>
        </p:txBody>
      </p:sp>
      <p:sp>
        <p:nvSpPr>
          <p:cNvPr id="13317" name="Rectangle 2"/>
          <p:cNvSpPr>
            <a:spLocks noGrp="1" noChangeArrowheads="1"/>
          </p:cNvSpPr>
          <p:nvPr>
            <p:ph type="title"/>
          </p:nvPr>
        </p:nvSpPr>
        <p:spPr>
          <a:xfrm>
            <a:off x="574675" y="260350"/>
            <a:ext cx="8001000" cy="755650"/>
          </a:xfrm>
        </p:spPr>
        <p:txBody>
          <a:bodyPr/>
          <a:lstStyle/>
          <a:p>
            <a:pPr eaLnBrk="1" hangingPunct="1"/>
            <a:r>
              <a:rPr lang="fr-FR" altLang="fr-FR" sz="3200" smtClean="0"/>
              <a:t>Contenu du CD ROM</a:t>
            </a:r>
          </a:p>
        </p:txBody>
      </p:sp>
      <p:sp>
        <p:nvSpPr>
          <p:cNvPr id="13318"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566738" y="1968500"/>
            <a:ext cx="8001000" cy="3476625"/>
          </a:xfrm>
        </p:spPr>
        <p:txBody>
          <a:bodyPr/>
          <a:lstStyle/>
          <a:p>
            <a:pPr eaLnBrk="1" hangingPunct="1">
              <a:buClrTx/>
              <a:buFont typeface="Wingdings" pitchFamily="2" charset="2"/>
              <a:buChar char="q"/>
            </a:pPr>
            <a:r>
              <a:rPr lang="fr-FR" altLang="fr-FR" sz="2400" smtClean="0"/>
              <a:t>Le CR ROM s’utilise comme un site WEB et contient un navigateur intégré.</a:t>
            </a:r>
          </a:p>
          <a:p>
            <a:pPr eaLnBrk="1" hangingPunct="1">
              <a:buClrTx/>
              <a:buFont typeface="Wingdings" pitchFamily="2" charset="2"/>
              <a:buNone/>
            </a:pPr>
            <a:endParaRPr lang="fr-FR" altLang="fr-FR" sz="2400" smtClean="0"/>
          </a:p>
          <a:p>
            <a:pPr eaLnBrk="1" hangingPunct="1">
              <a:buClrTx/>
              <a:buFont typeface="Wingdings" pitchFamily="2" charset="2"/>
              <a:buChar char="q"/>
            </a:pPr>
            <a:r>
              <a:rPr lang="fr-FR" altLang="fr-FR" sz="2400" smtClean="0"/>
              <a:t>Possibilité d’évolution pour mieux prendre en compte les préoccupations réelles des utilisateurs.</a:t>
            </a:r>
          </a:p>
        </p:txBody>
      </p:sp>
      <p:sp>
        <p:nvSpPr>
          <p:cNvPr id="2" name="Rectangle 8"/>
          <p:cNvSpPr>
            <a:spLocks noGrp="1" noChangeArrowheads="1"/>
          </p:cNvSpPr>
          <p:nvPr>
            <p:ph type="sldNum" sz="quarter" idx="11"/>
          </p:nvPr>
        </p:nvSpPr>
        <p:spPr>
          <a:noFill/>
        </p:spPr>
        <p:txBody>
          <a:bodyPr/>
          <a:lstStyle/>
          <a:p>
            <a:fld id="{F4834F51-EC80-4207-8D0A-A581CC9FBD82}" type="slidenum">
              <a:rPr lang="fr-FR" altLang="fr-FR" smtClean="0"/>
              <a:pPr/>
              <a:t>11</a:t>
            </a:fld>
            <a:endParaRPr lang="fr-FR" altLang="fr-FR" smtClean="0"/>
          </a:p>
        </p:txBody>
      </p:sp>
      <p:sp>
        <p:nvSpPr>
          <p:cNvPr id="14340"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eaLnBrk="1" hangingPunct="1"/>
            <a:fld id="{C6106AAB-12A1-4601-84F1-B12CE1AD8193}" type="slidenum">
              <a:rPr lang="fr-FR" altLang="fr-FR" sz="1200"/>
              <a:pPr algn="r" eaLnBrk="1" hangingPunct="1"/>
              <a:t>11</a:t>
            </a:fld>
            <a:endParaRPr lang="fr-FR" altLang="fr-FR" sz="1200"/>
          </a:p>
        </p:txBody>
      </p:sp>
      <p:sp>
        <p:nvSpPr>
          <p:cNvPr id="14341" name="Rectangle 2"/>
          <p:cNvSpPr>
            <a:spLocks noGrp="1" noChangeArrowheads="1"/>
          </p:cNvSpPr>
          <p:nvPr>
            <p:ph type="title"/>
          </p:nvPr>
        </p:nvSpPr>
        <p:spPr>
          <a:xfrm>
            <a:off x="574675" y="260350"/>
            <a:ext cx="8001000" cy="755650"/>
          </a:xfrm>
        </p:spPr>
        <p:txBody>
          <a:bodyPr/>
          <a:lstStyle/>
          <a:p>
            <a:pPr eaLnBrk="1" hangingPunct="1"/>
            <a:r>
              <a:rPr lang="fr-FR" altLang="fr-FR" sz="3200" smtClean="0"/>
              <a:t>Contenu du CD ROM</a:t>
            </a:r>
          </a:p>
        </p:txBody>
      </p:sp>
      <p:sp>
        <p:nvSpPr>
          <p:cNvPr id="14342"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4339">
                                            <p:txEl>
                                              <p:pRg st="2" end="2"/>
                                            </p:txEl>
                                          </p:spTgt>
                                        </p:tgtEl>
                                        <p:attrNameLst>
                                          <p:attrName>style.visibility</p:attrName>
                                        </p:attrNameLst>
                                      </p:cBhvr>
                                      <p:to>
                                        <p:strVal val="visible"/>
                                      </p:to>
                                    </p:set>
                                    <p:anim calcmode="lin" valueType="num">
                                      <p:cBhvr additive="base">
                                        <p:cTn id="7"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571500" y="333375"/>
            <a:ext cx="8001000" cy="823913"/>
          </a:xfrm>
        </p:spPr>
        <p:txBody>
          <a:bodyPr/>
          <a:lstStyle/>
          <a:p>
            <a:r>
              <a:rPr lang="fr-FR" altLang="fr-FR" sz="4000" smtClean="0"/>
              <a:t>Les animateurs</a:t>
            </a:r>
            <a:endParaRPr lang="fr-FR" altLang="fr-FR" smtClean="0"/>
          </a:p>
        </p:txBody>
      </p:sp>
      <p:sp>
        <p:nvSpPr>
          <p:cNvPr id="14339" name="Espace réservé du contenu 2"/>
          <p:cNvSpPr>
            <a:spLocks noGrp="1"/>
          </p:cNvSpPr>
          <p:nvPr>
            <p:ph idx="1"/>
          </p:nvPr>
        </p:nvSpPr>
        <p:spPr>
          <a:xfrm>
            <a:off x="107950" y="1341438"/>
            <a:ext cx="8928100" cy="4903787"/>
          </a:xfrm>
        </p:spPr>
        <p:txBody>
          <a:bodyPr/>
          <a:lstStyle/>
          <a:p>
            <a:pPr eaLnBrk="1" hangingPunct="1">
              <a:lnSpc>
                <a:spcPct val="90000"/>
              </a:lnSpc>
              <a:defRPr/>
            </a:pPr>
            <a:r>
              <a:rPr lang="fr-FR" sz="2700" b="1" dirty="0" smtClean="0"/>
              <a:t>FANDIO TCHABO Ferdinand</a:t>
            </a:r>
          </a:p>
          <a:p>
            <a:pPr marL="0" indent="0" eaLnBrk="1" hangingPunct="1">
              <a:lnSpc>
                <a:spcPct val="90000"/>
              </a:lnSpc>
              <a:buFont typeface="Wingdings" pitchFamily="2" charset="2"/>
              <a:buNone/>
              <a:defRPr/>
            </a:pPr>
            <a:r>
              <a:rPr lang="fr-FR" sz="2700" b="1" dirty="0" smtClean="0"/>
              <a:t>Ingénieur statisticien Economiste</a:t>
            </a:r>
          </a:p>
          <a:p>
            <a:pPr marL="0" indent="0" eaLnBrk="1" hangingPunct="1">
              <a:lnSpc>
                <a:spcPct val="90000"/>
              </a:lnSpc>
              <a:buFont typeface="Wingdings" pitchFamily="2" charset="2"/>
              <a:buNone/>
              <a:defRPr/>
            </a:pPr>
            <a:endParaRPr lang="fr-FR" sz="2000" b="1" dirty="0" smtClean="0"/>
          </a:p>
          <a:p>
            <a:pPr marL="0" indent="0" eaLnBrk="1" hangingPunct="1">
              <a:lnSpc>
                <a:spcPct val="90000"/>
              </a:lnSpc>
              <a:buFont typeface="Wingdings" pitchFamily="2" charset="2"/>
              <a:buNone/>
              <a:defRPr/>
            </a:pPr>
            <a:r>
              <a:rPr lang="fr-FR" sz="2000" b="1" dirty="0" smtClean="0"/>
              <a:t>Economiste d’entreprises, INS-Cameroun.</a:t>
            </a:r>
          </a:p>
          <a:p>
            <a:pPr marL="0" indent="0" eaLnBrk="1" hangingPunct="1">
              <a:lnSpc>
                <a:spcPct val="90000"/>
              </a:lnSpc>
              <a:buFont typeface="Wingdings" pitchFamily="2" charset="2"/>
              <a:buNone/>
              <a:defRPr/>
            </a:pPr>
            <a:endParaRPr lang="fr-FR" sz="2000" b="1" dirty="0" smtClean="0"/>
          </a:p>
          <a:p>
            <a:pPr marL="0" indent="0" eaLnBrk="1" hangingPunct="1">
              <a:lnSpc>
                <a:spcPct val="90000"/>
              </a:lnSpc>
              <a:buFont typeface="Wingdings" pitchFamily="2" charset="2"/>
              <a:buNone/>
              <a:defRPr/>
            </a:pPr>
            <a:r>
              <a:rPr lang="fr-FR" sz="2000" b="1" dirty="0" smtClean="0"/>
              <a:t>Consultant GOPA</a:t>
            </a:r>
          </a:p>
          <a:p>
            <a:pPr marL="0" indent="0" eaLnBrk="1" hangingPunct="1">
              <a:lnSpc>
                <a:spcPct val="90000"/>
              </a:lnSpc>
              <a:buFont typeface="Wingdings" pitchFamily="2" charset="2"/>
              <a:buNone/>
              <a:defRPr/>
            </a:pPr>
            <a:endParaRPr lang="fr-FR" sz="2000" b="1" dirty="0" smtClean="0"/>
          </a:p>
          <a:p>
            <a:pPr marL="0" indent="0" eaLnBrk="1" hangingPunct="1">
              <a:lnSpc>
                <a:spcPct val="90000"/>
              </a:lnSpc>
              <a:buFont typeface="Wingdings" pitchFamily="2" charset="2"/>
              <a:buNone/>
              <a:defRPr/>
            </a:pPr>
            <a:r>
              <a:rPr lang="fr-FR" sz="2000" b="1" dirty="0" smtClean="0"/>
              <a:t>fandioferdi@yahoo.fr</a:t>
            </a:r>
          </a:p>
          <a:p>
            <a:pPr marL="0" indent="0" eaLnBrk="1" hangingPunct="1">
              <a:lnSpc>
                <a:spcPct val="90000"/>
              </a:lnSpc>
              <a:buFont typeface="Wingdings" pitchFamily="2" charset="2"/>
              <a:buNone/>
              <a:defRPr/>
            </a:pPr>
            <a:endParaRPr lang="fr-FR" sz="2700" b="1" dirty="0" smtClean="0"/>
          </a:p>
          <a:p>
            <a:pPr marL="0" indent="0" eaLnBrk="1" hangingPunct="1">
              <a:lnSpc>
                <a:spcPct val="90000"/>
              </a:lnSpc>
              <a:buFont typeface="Wingdings" pitchFamily="2" charset="2"/>
              <a:buNone/>
              <a:defRPr/>
            </a:pPr>
            <a:endParaRPr lang="fr-FR" sz="1800" dirty="0" smtClean="0"/>
          </a:p>
        </p:txBody>
      </p:sp>
      <p:sp>
        <p:nvSpPr>
          <p:cNvPr id="15364"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eaLnBrk="1" hangingPunct="1"/>
            <a:fld id="{9FA58B6F-3C81-4328-AE84-0F3FF89D8D6E}" type="slidenum">
              <a:rPr lang="fr-FR" altLang="fr-FR" sz="1200"/>
              <a:pPr algn="r" eaLnBrk="1" hangingPunct="1"/>
              <a:t>12</a:t>
            </a:fld>
            <a:endParaRPr lang="fr-FR" altLang="fr-FR" sz="1200"/>
          </a:p>
        </p:txBody>
      </p:sp>
      <p:sp>
        <p:nvSpPr>
          <p:cNvPr id="15365"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571500" y="333375"/>
            <a:ext cx="8001000" cy="823913"/>
          </a:xfrm>
        </p:spPr>
        <p:txBody>
          <a:bodyPr/>
          <a:lstStyle/>
          <a:p>
            <a:r>
              <a:rPr lang="fr-FR" altLang="fr-FR" sz="4000" smtClean="0"/>
              <a:t>Les animateurs</a:t>
            </a:r>
            <a:endParaRPr lang="fr-FR" altLang="fr-FR" smtClean="0"/>
          </a:p>
        </p:txBody>
      </p:sp>
      <p:sp>
        <p:nvSpPr>
          <p:cNvPr id="14339" name="Espace réservé du contenu 2"/>
          <p:cNvSpPr>
            <a:spLocks noGrp="1"/>
          </p:cNvSpPr>
          <p:nvPr>
            <p:ph idx="1"/>
          </p:nvPr>
        </p:nvSpPr>
        <p:spPr>
          <a:xfrm>
            <a:off x="215900" y="1341438"/>
            <a:ext cx="8928100" cy="4903787"/>
          </a:xfrm>
        </p:spPr>
        <p:txBody>
          <a:bodyPr/>
          <a:lstStyle/>
          <a:p>
            <a:pPr eaLnBrk="1" hangingPunct="1">
              <a:lnSpc>
                <a:spcPct val="90000"/>
              </a:lnSpc>
              <a:defRPr/>
            </a:pPr>
            <a:r>
              <a:rPr lang="fr-FR" sz="2700" b="1" dirty="0" smtClean="0"/>
              <a:t>YAGO </a:t>
            </a:r>
            <a:r>
              <a:rPr lang="fr-FR" sz="2700" b="1" dirty="0" err="1" smtClean="0"/>
              <a:t>Namaro</a:t>
            </a:r>
            <a:endParaRPr lang="fr-FR" sz="2700" b="1" dirty="0" smtClean="0"/>
          </a:p>
          <a:p>
            <a:pPr marL="0" indent="0" eaLnBrk="1" hangingPunct="1">
              <a:lnSpc>
                <a:spcPct val="90000"/>
              </a:lnSpc>
              <a:buFont typeface="Wingdings" pitchFamily="2" charset="2"/>
              <a:buNone/>
              <a:defRPr/>
            </a:pPr>
            <a:r>
              <a:rPr lang="fr-FR" sz="2400" b="1" dirty="0" smtClean="0"/>
              <a:t>Ingénieur statisticien Economiste</a:t>
            </a:r>
          </a:p>
          <a:p>
            <a:pPr marL="0" indent="0" eaLnBrk="1" hangingPunct="1">
              <a:lnSpc>
                <a:spcPct val="90000"/>
              </a:lnSpc>
              <a:buFont typeface="Wingdings" pitchFamily="2" charset="2"/>
              <a:buNone/>
              <a:defRPr/>
            </a:pPr>
            <a:endParaRPr lang="fr-FR" sz="2400" b="1" dirty="0" smtClean="0"/>
          </a:p>
          <a:p>
            <a:pPr marL="0" indent="0" eaLnBrk="1" hangingPunct="1">
              <a:lnSpc>
                <a:spcPct val="90000"/>
              </a:lnSpc>
              <a:buFont typeface="Wingdings" pitchFamily="2" charset="2"/>
              <a:buNone/>
              <a:defRPr/>
            </a:pPr>
            <a:r>
              <a:rPr lang="fr-FR" sz="2400" b="1" dirty="0" smtClean="0"/>
              <a:t>Consultant PAR-</a:t>
            </a:r>
            <a:r>
              <a:rPr lang="fr-FR" sz="2400" b="1" dirty="0" err="1" smtClean="0"/>
              <a:t>Gs</a:t>
            </a:r>
            <a:endParaRPr lang="fr-FR" sz="2400" b="1" dirty="0" smtClean="0"/>
          </a:p>
          <a:p>
            <a:pPr marL="0" indent="0" eaLnBrk="1" hangingPunct="1">
              <a:lnSpc>
                <a:spcPct val="90000"/>
              </a:lnSpc>
              <a:buFont typeface="Wingdings" pitchFamily="2" charset="2"/>
              <a:buNone/>
              <a:defRPr/>
            </a:pPr>
            <a:endParaRPr lang="fr-FR" sz="2400" b="1" dirty="0" smtClean="0"/>
          </a:p>
          <a:p>
            <a:pPr marL="0" indent="0" eaLnBrk="1" hangingPunct="1">
              <a:lnSpc>
                <a:spcPct val="90000"/>
              </a:lnSpc>
              <a:buFont typeface="Wingdings" pitchFamily="2" charset="2"/>
              <a:buNone/>
              <a:defRPr/>
            </a:pPr>
            <a:r>
              <a:rPr lang="fr-FR" sz="2400" b="1" dirty="0" smtClean="0"/>
              <a:t>yagon@yahoo.com</a:t>
            </a:r>
          </a:p>
          <a:p>
            <a:pPr eaLnBrk="1" hangingPunct="1">
              <a:lnSpc>
                <a:spcPct val="90000"/>
              </a:lnSpc>
              <a:buFont typeface="Wingdings" pitchFamily="2" charset="2"/>
              <a:buNone/>
              <a:defRPr/>
            </a:pPr>
            <a:endParaRPr lang="fr-FR" sz="2700" b="1" dirty="0" smtClean="0"/>
          </a:p>
          <a:p>
            <a:pPr eaLnBrk="1" hangingPunct="1">
              <a:lnSpc>
                <a:spcPct val="90000"/>
              </a:lnSpc>
              <a:buFont typeface="Wingdings" pitchFamily="2" charset="2"/>
              <a:buNone/>
              <a:defRPr/>
            </a:pPr>
            <a:endParaRPr lang="fr-FR" sz="2700" b="1" dirty="0" smtClean="0"/>
          </a:p>
          <a:p>
            <a:pPr marL="0" indent="0" eaLnBrk="1" hangingPunct="1">
              <a:lnSpc>
                <a:spcPct val="90000"/>
              </a:lnSpc>
              <a:buFont typeface="Wingdings" pitchFamily="2" charset="2"/>
              <a:buNone/>
              <a:defRPr/>
            </a:pPr>
            <a:r>
              <a:rPr lang="fr-FR" sz="2700" b="1" dirty="0"/>
              <a:t>	</a:t>
            </a:r>
            <a:endParaRPr lang="fr-FR" sz="1800" dirty="0" smtClean="0"/>
          </a:p>
        </p:txBody>
      </p:sp>
      <p:sp>
        <p:nvSpPr>
          <p:cNvPr id="16388"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eaLnBrk="1" hangingPunct="1"/>
            <a:fld id="{F647BF03-9797-461D-AD35-1D83DE831144}" type="slidenum">
              <a:rPr lang="fr-FR" altLang="fr-FR" sz="1200"/>
              <a:pPr algn="r" eaLnBrk="1" hangingPunct="1"/>
              <a:t>13</a:t>
            </a:fld>
            <a:endParaRPr lang="fr-FR" altLang="fr-FR" sz="1200"/>
          </a:p>
        </p:txBody>
      </p:sp>
      <p:sp>
        <p:nvSpPr>
          <p:cNvPr id="16389"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74675" y="620713"/>
            <a:ext cx="8001000" cy="481012"/>
          </a:xfrm>
        </p:spPr>
        <p:txBody>
          <a:bodyPr/>
          <a:lstStyle/>
          <a:p>
            <a:pPr eaLnBrk="1" hangingPunct="1"/>
            <a:r>
              <a:rPr lang="fr-FR" altLang="fr-FR" sz="3400" smtClean="0"/>
              <a:t>Programme de la formation</a:t>
            </a:r>
          </a:p>
        </p:txBody>
      </p:sp>
      <p:sp>
        <p:nvSpPr>
          <p:cNvPr id="17411" name="Rectangle 3"/>
          <p:cNvSpPr>
            <a:spLocks noGrp="1" noChangeArrowheads="1"/>
          </p:cNvSpPr>
          <p:nvPr>
            <p:ph idx="1"/>
          </p:nvPr>
        </p:nvSpPr>
        <p:spPr/>
        <p:txBody>
          <a:bodyPr/>
          <a:lstStyle/>
          <a:p>
            <a:pPr eaLnBrk="1" hangingPunct="1">
              <a:buFont typeface="Wingdings" pitchFamily="2" charset="2"/>
              <a:buNone/>
            </a:pPr>
            <a:endParaRPr lang="fr-FR" altLang="fr-FR" smtClean="0"/>
          </a:p>
          <a:p>
            <a:pPr eaLnBrk="1" hangingPunct="1"/>
            <a:endParaRPr lang="fr-FR" altLang="fr-FR" smtClean="0"/>
          </a:p>
        </p:txBody>
      </p:sp>
      <p:sp>
        <p:nvSpPr>
          <p:cNvPr id="17412" name="Rectangle 8"/>
          <p:cNvSpPr>
            <a:spLocks noGrp="1" noChangeArrowheads="1"/>
          </p:cNvSpPr>
          <p:nvPr>
            <p:ph type="sldNum" sz="quarter" idx="11"/>
          </p:nvPr>
        </p:nvSpPr>
        <p:spPr>
          <a:noFill/>
        </p:spPr>
        <p:txBody>
          <a:bodyPr/>
          <a:lstStyle/>
          <a:p>
            <a:fld id="{0F35440A-4D71-43AA-BF05-57FF641CA5D3}" type="slidenum">
              <a:rPr lang="fr-FR" altLang="fr-FR" smtClean="0"/>
              <a:pPr/>
              <a:t>14</a:t>
            </a:fld>
            <a:endParaRPr lang="fr-FR" altLang="fr-FR" smtClean="0"/>
          </a:p>
        </p:txBody>
      </p:sp>
      <p:sp>
        <p:nvSpPr>
          <p:cNvPr id="17413" name="Espace réservé du numéro de diapositive 5"/>
          <p:cNvSpPr txBox="1">
            <a:spLocks noGrp="1"/>
          </p:cNvSpPr>
          <p:nvPr/>
        </p:nvSpPr>
        <p:spPr bwMode="auto">
          <a:xfrm>
            <a:off x="6553200" y="6265863"/>
            <a:ext cx="1981200" cy="476250"/>
          </a:xfrm>
          <a:prstGeom prst="rect">
            <a:avLst/>
          </a:prstGeom>
          <a:noFill/>
          <a:ln w="9525">
            <a:noFill/>
            <a:miter lim="800000"/>
            <a:headEnd/>
            <a:tailEnd/>
          </a:ln>
        </p:spPr>
        <p:txBody>
          <a:bodyPr/>
          <a:lstStyle/>
          <a:p>
            <a:pPr algn="r" eaLnBrk="1" hangingPunct="1"/>
            <a:fld id="{F0D5A2F3-2451-496E-BD8B-7DA82988B985}" type="slidenum">
              <a:rPr lang="fr-FR" altLang="fr-FR" sz="1200"/>
              <a:pPr algn="r" eaLnBrk="1" hangingPunct="1"/>
              <a:t>14</a:t>
            </a:fld>
            <a:endParaRPr lang="fr-FR" altLang="fr-FR" sz="1200"/>
          </a:p>
        </p:txBody>
      </p:sp>
      <p:sp>
        <p:nvSpPr>
          <p:cNvPr id="17414" name="ZoneTexte 1"/>
          <p:cNvSpPr txBox="1">
            <a:spLocks noChangeArrowheads="1"/>
          </p:cNvSpPr>
          <p:nvPr/>
        </p:nvSpPr>
        <p:spPr bwMode="auto">
          <a:xfrm>
            <a:off x="539750" y="1439863"/>
            <a:ext cx="3744913" cy="369887"/>
          </a:xfrm>
          <a:prstGeom prst="rect">
            <a:avLst/>
          </a:prstGeom>
          <a:noFill/>
          <a:ln w="9525">
            <a:noFill/>
            <a:miter lim="800000"/>
            <a:headEnd/>
            <a:tailEnd/>
          </a:ln>
        </p:spPr>
        <p:txBody>
          <a:bodyPr>
            <a:spAutoFit/>
          </a:bodyPr>
          <a:lstStyle/>
          <a:p>
            <a:r>
              <a:rPr lang="fr-FR" altLang="fr-FR" b="1"/>
              <a:t>Premier jour</a:t>
            </a:r>
          </a:p>
        </p:txBody>
      </p:sp>
      <p:sp>
        <p:nvSpPr>
          <p:cNvPr id="17415"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graphicFrame>
        <p:nvGraphicFramePr>
          <p:cNvPr id="2" name="Tableau 1"/>
          <p:cNvGraphicFramePr>
            <a:graphicFrameLocks noGrp="1"/>
          </p:cNvGraphicFramePr>
          <p:nvPr/>
        </p:nvGraphicFramePr>
        <p:xfrm>
          <a:off x="539750" y="1809750"/>
          <a:ext cx="8027988" cy="4511675"/>
        </p:xfrm>
        <a:graphic>
          <a:graphicData uri="http://schemas.openxmlformats.org/drawingml/2006/table">
            <a:tbl>
              <a:tblPr firstRow="1" firstCol="1" bandRow="1">
                <a:tableStyleId>{5DA37D80-6434-44D0-A028-1B22A696006F}</a:tableStyleId>
              </a:tblPr>
              <a:tblGrid>
                <a:gridCol w="1151930"/>
                <a:gridCol w="5114718"/>
                <a:gridCol w="1761340"/>
              </a:tblGrid>
              <a:tr h="288580">
                <a:tc>
                  <a:txBody>
                    <a:bodyPr/>
                    <a:lstStyle/>
                    <a:p>
                      <a:pPr algn="ctr">
                        <a:lnSpc>
                          <a:spcPct val="120000"/>
                        </a:lnSpc>
                        <a:spcBef>
                          <a:spcPts val="310"/>
                        </a:spcBef>
                        <a:spcAft>
                          <a:spcPts val="710"/>
                        </a:spcAft>
                      </a:pPr>
                      <a:r>
                        <a:rPr lang="en-US" sz="1200" dirty="0" err="1">
                          <a:effectLst/>
                        </a:rPr>
                        <a:t>Horaire</a:t>
                      </a:r>
                      <a:endParaRPr lang="en-US" sz="1200" b="1" dirty="0">
                        <a:solidFill>
                          <a:schemeClr val="tx1"/>
                        </a:solidFill>
                        <a:effectLst/>
                        <a:latin typeface="Calibri"/>
                        <a:ea typeface="Times New Roman"/>
                        <a:cs typeface="Times New Roman"/>
                      </a:endParaRPr>
                    </a:p>
                  </a:txBody>
                  <a:tcPr marL="0" marR="0" marT="0" marB="0" anchor="ctr"/>
                </a:tc>
                <a:tc>
                  <a:txBody>
                    <a:bodyPr/>
                    <a:lstStyle/>
                    <a:p>
                      <a:pPr algn="ctr">
                        <a:lnSpc>
                          <a:spcPct val="120000"/>
                        </a:lnSpc>
                        <a:spcBef>
                          <a:spcPts val="310"/>
                        </a:spcBef>
                        <a:spcAft>
                          <a:spcPts val="710"/>
                        </a:spcAft>
                      </a:pPr>
                      <a:r>
                        <a:rPr lang="en-US" sz="1200" dirty="0">
                          <a:effectLst/>
                        </a:rPr>
                        <a:t>Modules</a:t>
                      </a:r>
                      <a:endParaRPr lang="en-US" sz="1200" b="1" dirty="0">
                        <a:solidFill>
                          <a:schemeClr val="tx1"/>
                        </a:solidFill>
                        <a:effectLst/>
                        <a:latin typeface="Calibri"/>
                        <a:ea typeface="Times New Roman"/>
                        <a:cs typeface="Times New Roman"/>
                      </a:endParaRPr>
                    </a:p>
                  </a:txBody>
                  <a:tcPr marL="0" marR="0" marT="0" marB="0" anchor="ctr"/>
                </a:tc>
                <a:tc>
                  <a:txBody>
                    <a:bodyPr/>
                    <a:lstStyle/>
                    <a:p>
                      <a:pPr algn="ctr">
                        <a:lnSpc>
                          <a:spcPct val="120000"/>
                        </a:lnSpc>
                        <a:spcBef>
                          <a:spcPts val="310"/>
                        </a:spcBef>
                        <a:spcAft>
                          <a:spcPts val="710"/>
                        </a:spcAft>
                      </a:pPr>
                      <a:r>
                        <a:rPr lang="en-US" sz="1200">
                          <a:effectLst/>
                        </a:rPr>
                        <a:t>Animateur</a:t>
                      </a:r>
                      <a:endParaRPr lang="en-US" sz="1200" b="1">
                        <a:solidFill>
                          <a:schemeClr val="tx1"/>
                        </a:solidFill>
                        <a:effectLst/>
                        <a:latin typeface="Calibri"/>
                        <a:ea typeface="Times New Roman"/>
                        <a:cs typeface="Times New Roman"/>
                      </a:endParaRPr>
                    </a:p>
                  </a:txBody>
                  <a:tcPr marL="0" marR="0" marT="0" marB="0"/>
                </a:tc>
              </a:tr>
              <a:tr h="424040">
                <a:tc>
                  <a:txBody>
                    <a:bodyPr/>
                    <a:lstStyle/>
                    <a:p>
                      <a:pPr>
                        <a:lnSpc>
                          <a:spcPct val="120000"/>
                        </a:lnSpc>
                        <a:spcBef>
                          <a:spcPts val="310"/>
                        </a:spcBef>
                        <a:spcAft>
                          <a:spcPts val="710"/>
                        </a:spcAft>
                      </a:pPr>
                      <a:r>
                        <a:rPr lang="en-US" sz="1200">
                          <a:effectLst/>
                        </a:rPr>
                        <a:t>À partir de 07h30</a:t>
                      </a:r>
                      <a:endParaRPr lang="en-US" sz="1200" b="1">
                        <a:solidFill>
                          <a:schemeClr val="tx1"/>
                        </a:solidFill>
                        <a:effectLst/>
                        <a:latin typeface="Calibri"/>
                        <a:ea typeface="Times New Roman"/>
                        <a:cs typeface="Times New Roman"/>
                      </a:endParaRPr>
                    </a:p>
                  </a:txBody>
                  <a:tcPr marL="0" marR="0" marT="0" marB="0" anchor="ctr"/>
                </a:tc>
                <a:tc>
                  <a:txBody>
                    <a:bodyPr/>
                    <a:lstStyle/>
                    <a:p>
                      <a:pPr>
                        <a:lnSpc>
                          <a:spcPct val="120000"/>
                        </a:lnSpc>
                        <a:spcBef>
                          <a:spcPts val="310"/>
                        </a:spcBef>
                        <a:spcAft>
                          <a:spcPts val="710"/>
                        </a:spcAft>
                      </a:pPr>
                      <a:r>
                        <a:rPr lang="en-US" sz="1200">
                          <a:effectLst/>
                        </a:rPr>
                        <a:t>Arrivée et installation des participants</a:t>
                      </a:r>
                      <a:endParaRPr lang="en-US" sz="1200" b="1">
                        <a:solidFill>
                          <a:schemeClr val="tx1"/>
                        </a:solidFill>
                        <a:effectLst/>
                        <a:latin typeface="Calibri"/>
                        <a:ea typeface="Times New Roman"/>
                        <a:cs typeface="Times New Roman"/>
                      </a:endParaRPr>
                    </a:p>
                  </a:txBody>
                  <a:tcPr marL="0" marR="0" marT="0" marB="0" anchor="ctr"/>
                </a:tc>
                <a:tc>
                  <a:txBody>
                    <a:bodyPr/>
                    <a:lstStyle/>
                    <a:p>
                      <a:pPr>
                        <a:lnSpc>
                          <a:spcPct val="120000"/>
                        </a:lnSpc>
                        <a:spcBef>
                          <a:spcPts val="310"/>
                        </a:spcBef>
                        <a:spcAft>
                          <a:spcPts val="710"/>
                        </a:spcAft>
                      </a:pPr>
                      <a:r>
                        <a:rPr lang="en-US" sz="1200">
                          <a:effectLst/>
                        </a:rPr>
                        <a:t> Organiteurs</a:t>
                      </a:r>
                      <a:endParaRPr lang="en-US" sz="1200" b="1">
                        <a:solidFill>
                          <a:schemeClr val="tx1"/>
                        </a:solidFill>
                        <a:effectLst/>
                        <a:latin typeface="Calibri"/>
                        <a:ea typeface="Times New Roman"/>
                        <a:cs typeface="Times New Roman"/>
                      </a:endParaRPr>
                    </a:p>
                  </a:txBody>
                  <a:tcPr marL="0" marR="0" marT="0" marB="0"/>
                </a:tc>
              </a:tr>
              <a:tr h="995766">
                <a:tc>
                  <a:txBody>
                    <a:bodyPr/>
                    <a:lstStyle/>
                    <a:p>
                      <a:pPr>
                        <a:lnSpc>
                          <a:spcPct val="120000"/>
                        </a:lnSpc>
                        <a:spcBef>
                          <a:spcPts val="310"/>
                        </a:spcBef>
                        <a:spcAft>
                          <a:spcPts val="710"/>
                        </a:spcAft>
                      </a:pPr>
                      <a:r>
                        <a:rPr lang="en-US" sz="1200">
                          <a:effectLst/>
                        </a:rPr>
                        <a:t>08h00 – 09h30</a:t>
                      </a:r>
                      <a:endParaRPr lang="en-US" sz="1200" b="1">
                        <a:solidFill>
                          <a:schemeClr val="tx1"/>
                        </a:solidFill>
                        <a:effectLst/>
                        <a:latin typeface="Calibri"/>
                        <a:ea typeface="Times New Roman"/>
                        <a:cs typeface="Times New Roman"/>
                      </a:endParaRPr>
                    </a:p>
                  </a:txBody>
                  <a:tcPr marL="0" marR="0" marT="0" marB="0" anchor="ctr"/>
                </a:tc>
                <a:tc>
                  <a:txBody>
                    <a:bodyPr/>
                    <a:lstStyle/>
                    <a:p>
                      <a:pPr marL="342900" lvl="0" indent="-342900">
                        <a:lnSpc>
                          <a:spcPct val="120000"/>
                        </a:lnSpc>
                        <a:spcBef>
                          <a:spcPts val="310"/>
                        </a:spcBef>
                        <a:spcAft>
                          <a:spcPts val="310"/>
                        </a:spcAft>
                        <a:buSzPts val="1000"/>
                        <a:buFont typeface="Symbol"/>
                        <a:buChar char=""/>
                        <a:tabLst>
                          <a:tab pos="457200" algn="l"/>
                        </a:tabLst>
                      </a:pPr>
                      <a:r>
                        <a:rPr lang="en-US" sz="1200" dirty="0" err="1">
                          <a:effectLst/>
                        </a:rPr>
                        <a:t>Ouverture</a:t>
                      </a:r>
                      <a:r>
                        <a:rPr lang="en-US" sz="1200" dirty="0">
                          <a:effectLst/>
                        </a:rPr>
                        <a:t> de </a:t>
                      </a:r>
                      <a:r>
                        <a:rPr lang="en-US" sz="1200" dirty="0" err="1">
                          <a:effectLst/>
                        </a:rPr>
                        <a:t>l’atelier</a:t>
                      </a:r>
                      <a:endParaRPr lang="en-US" sz="1200" dirty="0">
                        <a:effectLst/>
                      </a:endParaRPr>
                    </a:p>
                    <a:p>
                      <a:pPr marL="342900" lvl="0" indent="-342900">
                        <a:lnSpc>
                          <a:spcPct val="120000"/>
                        </a:lnSpc>
                        <a:spcBef>
                          <a:spcPts val="310"/>
                        </a:spcBef>
                        <a:spcAft>
                          <a:spcPts val="310"/>
                        </a:spcAft>
                        <a:buSzPts val="1000"/>
                        <a:buFont typeface="Symbol"/>
                        <a:buChar char=""/>
                        <a:tabLst>
                          <a:tab pos="457200" algn="l"/>
                        </a:tabLst>
                      </a:pPr>
                      <a:r>
                        <a:rPr lang="en-US" sz="1200" dirty="0" err="1">
                          <a:effectLst/>
                        </a:rPr>
                        <a:t>Présentation</a:t>
                      </a:r>
                      <a:r>
                        <a:rPr lang="en-US" sz="1200" dirty="0">
                          <a:effectLst/>
                        </a:rPr>
                        <a:t> du </a:t>
                      </a:r>
                      <a:r>
                        <a:rPr lang="en-US" sz="1200" dirty="0" err="1">
                          <a:effectLst/>
                        </a:rPr>
                        <a:t>programme</a:t>
                      </a:r>
                      <a:r>
                        <a:rPr lang="en-US" sz="1200" dirty="0">
                          <a:effectLst/>
                        </a:rPr>
                        <a:t> </a:t>
                      </a:r>
                    </a:p>
                    <a:p>
                      <a:pPr marL="342900" lvl="0" indent="-342900">
                        <a:lnSpc>
                          <a:spcPct val="120000"/>
                        </a:lnSpc>
                        <a:spcBef>
                          <a:spcPts val="310"/>
                        </a:spcBef>
                        <a:spcAft>
                          <a:spcPts val="310"/>
                        </a:spcAft>
                        <a:buSzPts val="1000"/>
                        <a:buFont typeface="Symbol"/>
                        <a:buChar char=""/>
                        <a:tabLst>
                          <a:tab pos="457200" algn="l"/>
                        </a:tabLst>
                      </a:pPr>
                      <a:r>
                        <a:rPr lang="en-US" sz="1200" dirty="0" err="1">
                          <a:effectLst/>
                        </a:rPr>
                        <a:t>Documentaire</a:t>
                      </a:r>
                      <a:r>
                        <a:rPr lang="en-US" sz="1200" dirty="0">
                          <a:effectLst/>
                        </a:rPr>
                        <a:t> « </a:t>
                      </a:r>
                      <a:r>
                        <a:rPr lang="en-US" sz="1200" dirty="0" err="1">
                          <a:effectLst/>
                        </a:rPr>
                        <a:t>Raconte-moi</a:t>
                      </a:r>
                      <a:r>
                        <a:rPr lang="en-US" sz="1200" dirty="0">
                          <a:effectLst/>
                        </a:rPr>
                        <a:t> les </a:t>
                      </a:r>
                      <a:r>
                        <a:rPr lang="en-US" sz="1200" dirty="0" err="1">
                          <a:effectLst/>
                        </a:rPr>
                        <a:t>statistiques</a:t>
                      </a:r>
                      <a:r>
                        <a:rPr lang="en-US" sz="1200" dirty="0">
                          <a:effectLst/>
                        </a:rPr>
                        <a:t> »</a:t>
                      </a:r>
                      <a:endParaRPr lang="en-US" sz="1200" b="1" dirty="0">
                        <a:solidFill>
                          <a:schemeClr val="tx1"/>
                        </a:solidFill>
                        <a:effectLst/>
                        <a:latin typeface="Calibri"/>
                        <a:ea typeface="Times New Roman"/>
                        <a:cs typeface="Times New Roman"/>
                      </a:endParaRPr>
                    </a:p>
                  </a:txBody>
                  <a:tcPr marL="0" marR="0" marT="0" marB="0" anchor="ctr"/>
                </a:tc>
                <a:tc>
                  <a:txBody>
                    <a:bodyPr/>
                    <a:lstStyle/>
                    <a:p>
                      <a:pPr marL="228600">
                        <a:lnSpc>
                          <a:spcPct val="120000"/>
                        </a:lnSpc>
                        <a:spcBef>
                          <a:spcPts val="310"/>
                        </a:spcBef>
                        <a:spcAft>
                          <a:spcPts val="310"/>
                        </a:spcAft>
                      </a:pPr>
                      <a:r>
                        <a:rPr lang="en-US" sz="1200">
                          <a:effectLst/>
                        </a:rPr>
                        <a:t>DG-INSD</a:t>
                      </a:r>
                    </a:p>
                    <a:p>
                      <a:pPr>
                        <a:lnSpc>
                          <a:spcPct val="120000"/>
                        </a:lnSpc>
                        <a:spcBef>
                          <a:spcPts val="310"/>
                        </a:spcBef>
                        <a:spcAft>
                          <a:spcPts val="310"/>
                        </a:spcAft>
                      </a:pPr>
                      <a:r>
                        <a:rPr lang="en-US" sz="1200">
                          <a:effectLst/>
                        </a:rPr>
                        <a:t>Alain Brilleau</a:t>
                      </a:r>
                      <a:endParaRPr lang="en-US" sz="1200" b="1">
                        <a:solidFill>
                          <a:schemeClr val="tx1"/>
                        </a:solidFill>
                        <a:effectLst/>
                        <a:latin typeface="Calibri"/>
                        <a:ea typeface="Times New Roman"/>
                        <a:cs typeface="Times New Roman"/>
                      </a:endParaRPr>
                    </a:p>
                  </a:txBody>
                  <a:tcPr marL="0" marR="0" marT="0" marB="0"/>
                </a:tc>
              </a:tr>
              <a:tr h="720797">
                <a:tc>
                  <a:txBody>
                    <a:bodyPr/>
                    <a:lstStyle/>
                    <a:p>
                      <a:pPr>
                        <a:lnSpc>
                          <a:spcPct val="120000"/>
                        </a:lnSpc>
                        <a:spcBef>
                          <a:spcPts val="310"/>
                        </a:spcBef>
                        <a:spcAft>
                          <a:spcPts val="710"/>
                        </a:spcAft>
                      </a:pPr>
                      <a:r>
                        <a:rPr lang="en-US" sz="1200">
                          <a:effectLst/>
                        </a:rPr>
                        <a:t>09h30 – 11h00</a:t>
                      </a:r>
                      <a:endParaRPr lang="en-US" sz="1200" b="1">
                        <a:solidFill>
                          <a:schemeClr val="tx1"/>
                        </a:solidFill>
                        <a:effectLst/>
                        <a:latin typeface="Calibri"/>
                        <a:ea typeface="Times New Roman"/>
                        <a:cs typeface="Times New Roman"/>
                      </a:endParaRPr>
                    </a:p>
                  </a:txBody>
                  <a:tcPr marL="0" marR="0" marT="0" marB="0" anchor="ctr"/>
                </a:tc>
                <a:tc>
                  <a:txBody>
                    <a:bodyPr/>
                    <a:lstStyle/>
                    <a:p>
                      <a:pPr marL="342900" lvl="0" indent="-342900">
                        <a:lnSpc>
                          <a:spcPct val="120000"/>
                        </a:lnSpc>
                        <a:spcBef>
                          <a:spcPts val="310"/>
                        </a:spcBef>
                        <a:spcAft>
                          <a:spcPts val="310"/>
                        </a:spcAft>
                        <a:buSzPts val="1000"/>
                        <a:buFont typeface="Symbol"/>
                        <a:buChar char=""/>
                        <a:tabLst>
                          <a:tab pos="457200" algn="l"/>
                        </a:tabLst>
                      </a:pPr>
                      <a:r>
                        <a:rPr lang="en-US" sz="1200">
                          <a:effectLst/>
                        </a:rPr>
                        <a:t>Module 1: Introduction – Généralités</a:t>
                      </a:r>
                    </a:p>
                    <a:p>
                      <a:pPr marL="342900" lvl="0" indent="-342900">
                        <a:lnSpc>
                          <a:spcPct val="120000"/>
                        </a:lnSpc>
                        <a:spcBef>
                          <a:spcPts val="310"/>
                        </a:spcBef>
                        <a:spcAft>
                          <a:spcPts val="310"/>
                        </a:spcAft>
                        <a:buSzPts val="1000"/>
                        <a:buFont typeface="Symbol"/>
                        <a:buChar char=""/>
                        <a:tabLst>
                          <a:tab pos="457200" algn="l"/>
                        </a:tabLst>
                      </a:pPr>
                      <a:r>
                        <a:rPr lang="fr-FR" sz="1200">
                          <a:effectLst/>
                        </a:rPr>
                        <a:t>Module 2: Comment les statistiques d’entreprises sont-elles produites ?</a:t>
                      </a:r>
                      <a:endParaRPr lang="en-US" sz="1200" b="1">
                        <a:solidFill>
                          <a:schemeClr val="tx1"/>
                        </a:solidFill>
                        <a:effectLst/>
                        <a:latin typeface="Calibri"/>
                        <a:ea typeface="Times New Roman"/>
                        <a:cs typeface="Times New Roman"/>
                      </a:endParaRPr>
                    </a:p>
                  </a:txBody>
                  <a:tcPr marL="0" marR="0" marT="0" marB="0" anchor="ctr"/>
                </a:tc>
                <a:tc>
                  <a:txBody>
                    <a:bodyPr/>
                    <a:lstStyle/>
                    <a:p>
                      <a:pPr marL="228600">
                        <a:lnSpc>
                          <a:spcPct val="120000"/>
                        </a:lnSpc>
                        <a:spcBef>
                          <a:spcPts val="310"/>
                        </a:spcBef>
                        <a:spcAft>
                          <a:spcPts val="310"/>
                        </a:spcAft>
                      </a:pPr>
                      <a:r>
                        <a:rPr lang="fr-FR" sz="1200">
                          <a:effectLst/>
                        </a:rPr>
                        <a:t>Fandio Ferdinand</a:t>
                      </a:r>
                      <a:endParaRPr lang="en-US" sz="1200" b="1">
                        <a:solidFill>
                          <a:schemeClr val="tx1"/>
                        </a:solidFill>
                        <a:effectLst/>
                        <a:latin typeface="Calibri"/>
                        <a:ea typeface="Times New Roman"/>
                        <a:cs typeface="Times New Roman"/>
                      </a:endParaRPr>
                    </a:p>
                  </a:txBody>
                  <a:tcPr marL="0" marR="0" marT="0" marB="0"/>
                </a:tc>
              </a:tr>
              <a:tr h="424040">
                <a:tc>
                  <a:txBody>
                    <a:bodyPr/>
                    <a:lstStyle/>
                    <a:p>
                      <a:pPr>
                        <a:lnSpc>
                          <a:spcPct val="120000"/>
                        </a:lnSpc>
                        <a:spcBef>
                          <a:spcPts val="310"/>
                        </a:spcBef>
                        <a:spcAft>
                          <a:spcPts val="710"/>
                        </a:spcAft>
                      </a:pPr>
                      <a:r>
                        <a:rPr lang="en-US" sz="1200">
                          <a:effectLst/>
                        </a:rPr>
                        <a:t>11h00 – 11h30</a:t>
                      </a:r>
                      <a:endParaRPr lang="en-US" sz="1200" b="1">
                        <a:solidFill>
                          <a:schemeClr val="tx1"/>
                        </a:solidFill>
                        <a:effectLst/>
                        <a:latin typeface="Calibri"/>
                        <a:ea typeface="Times New Roman"/>
                        <a:cs typeface="Times New Roman"/>
                      </a:endParaRPr>
                    </a:p>
                  </a:txBody>
                  <a:tcPr marL="0" marR="0" marT="0" marB="0" anchor="ctr"/>
                </a:tc>
                <a:tc>
                  <a:txBody>
                    <a:bodyPr/>
                    <a:lstStyle/>
                    <a:p>
                      <a:pPr>
                        <a:lnSpc>
                          <a:spcPct val="120000"/>
                        </a:lnSpc>
                        <a:spcBef>
                          <a:spcPts val="310"/>
                        </a:spcBef>
                        <a:spcAft>
                          <a:spcPts val="710"/>
                        </a:spcAft>
                      </a:pPr>
                      <a:r>
                        <a:rPr lang="en-US" sz="1200">
                          <a:effectLst/>
                        </a:rPr>
                        <a:t>Pause-café</a:t>
                      </a:r>
                      <a:endParaRPr lang="en-US" sz="1200" b="1">
                        <a:solidFill>
                          <a:schemeClr val="tx1"/>
                        </a:solidFill>
                        <a:effectLst/>
                        <a:latin typeface="Calibri"/>
                        <a:ea typeface="Times New Roman"/>
                        <a:cs typeface="Times New Roman"/>
                      </a:endParaRPr>
                    </a:p>
                  </a:txBody>
                  <a:tcPr marL="0" marR="0" marT="0" marB="0" anchor="ctr"/>
                </a:tc>
                <a:tc>
                  <a:txBody>
                    <a:bodyPr/>
                    <a:lstStyle/>
                    <a:p>
                      <a:pPr>
                        <a:lnSpc>
                          <a:spcPct val="120000"/>
                        </a:lnSpc>
                        <a:spcBef>
                          <a:spcPts val="310"/>
                        </a:spcBef>
                        <a:spcAft>
                          <a:spcPts val="710"/>
                        </a:spcAft>
                      </a:pPr>
                      <a:r>
                        <a:rPr lang="en-US" sz="1200">
                          <a:effectLst/>
                        </a:rPr>
                        <a:t> </a:t>
                      </a:r>
                      <a:endParaRPr lang="en-US" sz="1200" b="1">
                        <a:solidFill>
                          <a:schemeClr val="tx1"/>
                        </a:solidFill>
                        <a:effectLst/>
                        <a:latin typeface="Calibri"/>
                        <a:ea typeface="Times New Roman"/>
                        <a:cs typeface="Times New Roman"/>
                      </a:endParaRPr>
                    </a:p>
                  </a:txBody>
                  <a:tcPr marL="0" marR="0" marT="0" marB="0"/>
                </a:tc>
              </a:tr>
              <a:tr h="1314312">
                <a:tc>
                  <a:txBody>
                    <a:bodyPr/>
                    <a:lstStyle/>
                    <a:p>
                      <a:pPr>
                        <a:lnSpc>
                          <a:spcPct val="120000"/>
                        </a:lnSpc>
                        <a:spcBef>
                          <a:spcPts val="310"/>
                        </a:spcBef>
                        <a:spcAft>
                          <a:spcPts val="710"/>
                        </a:spcAft>
                      </a:pPr>
                      <a:r>
                        <a:rPr lang="en-US" sz="1200">
                          <a:effectLst/>
                        </a:rPr>
                        <a:t>11h30 – 14h30</a:t>
                      </a:r>
                      <a:endParaRPr lang="en-US" sz="1200" b="1">
                        <a:solidFill>
                          <a:schemeClr val="tx1"/>
                        </a:solidFill>
                        <a:effectLst/>
                        <a:latin typeface="Calibri"/>
                        <a:ea typeface="Times New Roman"/>
                        <a:cs typeface="Times New Roman"/>
                      </a:endParaRPr>
                    </a:p>
                  </a:txBody>
                  <a:tcPr marL="0" marR="0" marT="0" marB="0" anchor="ctr"/>
                </a:tc>
                <a:tc>
                  <a:txBody>
                    <a:bodyPr/>
                    <a:lstStyle/>
                    <a:p>
                      <a:pPr marL="342900" lvl="0" indent="-342900">
                        <a:lnSpc>
                          <a:spcPct val="120000"/>
                        </a:lnSpc>
                        <a:spcBef>
                          <a:spcPts val="395"/>
                        </a:spcBef>
                        <a:spcAft>
                          <a:spcPts val="510"/>
                        </a:spcAft>
                        <a:buSzPts val="1000"/>
                        <a:buFont typeface="Symbol"/>
                        <a:buChar char=""/>
                        <a:tabLst>
                          <a:tab pos="457200" algn="l"/>
                        </a:tabLst>
                      </a:pPr>
                      <a:r>
                        <a:rPr lang="fr-FR" sz="1200" dirty="0">
                          <a:effectLst/>
                        </a:rPr>
                        <a:t>Module 2: Comment les statistiques d’entreprises sont-elles produites ? </a:t>
                      </a:r>
                      <a:r>
                        <a:rPr lang="en-US" sz="1200" dirty="0">
                          <a:effectLst/>
                        </a:rPr>
                        <a:t>(suite et fin)</a:t>
                      </a:r>
                    </a:p>
                    <a:p>
                      <a:pPr marL="342900" lvl="0" indent="-342900">
                        <a:lnSpc>
                          <a:spcPct val="120000"/>
                        </a:lnSpc>
                        <a:spcBef>
                          <a:spcPts val="395"/>
                        </a:spcBef>
                        <a:spcAft>
                          <a:spcPts val="510"/>
                        </a:spcAft>
                        <a:buSzPts val="1000"/>
                        <a:buFont typeface="Symbol"/>
                        <a:buChar char=""/>
                        <a:tabLst>
                          <a:tab pos="457200" algn="l"/>
                        </a:tabLst>
                      </a:pPr>
                      <a:r>
                        <a:rPr lang="fr-FR" sz="1200" dirty="0">
                          <a:effectLst/>
                        </a:rPr>
                        <a:t>Module 3: Comment analyser les statistiques d’entreprises ?</a:t>
                      </a:r>
                      <a:endParaRPr lang="en-US" sz="1200" dirty="0">
                        <a:effectLst/>
                      </a:endParaRPr>
                    </a:p>
                    <a:p>
                      <a:pPr marL="342900" lvl="0" indent="-342900">
                        <a:lnSpc>
                          <a:spcPct val="120000"/>
                        </a:lnSpc>
                        <a:spcBef>
                          <a:spcPts val="395"/>
                        </a:spcBef>
                        <a:spcAft>
                          <a:spcPts val="510"/>
                        </a:spcAft>
                        <a:buSzPts val="1000"/>
                        <a:buFont typeface="Symbol"/>
                        <a:buChar char=""/>
                        <a:tabLst>
                          <a:tab pos="457200" algn="l"/>
                        </a:tabLst>
                      </a:pPr>
                      <a:r>
                        <a:rPr lang="fr-FR" sz="1200" dirty="0">
                          <a:effectLst/>
                        </a:rPr>
                        <a:t>Module 4 : Où et comment trouver les statistiques d’entreprises ?</a:t>
                      </a:r>
                      <a:endParaRPr lang="en-US" sz="1200" b="1" dirty="0">
                        <a:solidFill>
                          <a:schemeClr val="tx1"/>
                        </a:solidFill>
                        <a:effectLst/>
                        <a:latin typeface="Calibri"/>
                        <a:ea typeface="Times New Roman"/>
                        <a:cs typeface="Times New Roman"/>
                      </a:endParaRPr>
                    </a:p>
                  </a:txBody>
                  <a:tcPr marL="0" marR="0" marT="0" marB="0" anchor="ctr"/>
                </a:tc>
                <a:tc>
                  <a:txBody>
                    <a:bodyPr/>
                    <a:lstStyle/>
                    <a:p>
                      <a:pPr marL="228600">
                        <a:lnSpc>
                          <a:spcPct val="120000"/>
                        </a:lnSpc>
                        <a:spcBef>
                          <a:spcPts val="395"/>
                        </a:spcBef>
                        <a:spcAft>
                          <a:spcPts val="510"/>
                        </a:spcAft>
                      </a:pPr>
                      <a:r>
                        <a:rPr lang="fr-FR" sz="1200">
                          <a:effectLst/>
                        </a:rPr>
                        <a:t>Fandio Ferdinand</a:t>
                      </a:r>
                      <a:endParaRPr lang="en-US" sz="1200">
                        <a:effectLst/>
                      </a:endParaRPr>
                    </a:p>
                    <a:p>
                      <a:pPr marL="228600">
                        <a:lnSpc>
                          <a:spcPct val="120000"/>
                        </a:lnSpc>
                        <a:spcBef>
                          <a:spcPts val="395"/>
                        </a:spcBef>
                        <a:spcAft>
                          <a:spcPts val="510"/>
                        </a:spcAft>
                      </a:pPr>
                      <a:r>
                        <a:rPr lang="fr-FR" sz="1200">
                          <a:effectLst/>
                        </a:rPr>
                        <a:t> </a:t>
                      </a:r>
                      <a:endParaRPr lang="en-US" sz="1200">
                        <a:effectLst/>
                      </a:endParaRPr>
                    </a:p>
                    <a:p>
                      <a:pPr marL="228600">
                        <a:lnSpc>
                          <a:spcPct val="120000"/>
                        </a:lnSpc>
                        <a:spcBef>
                          <a:spcPts val="395"/>
                        </a:spcBef>
                        <a:spcAft>
                          <a:spcPts val="510"/>
                        </a:spcAft>
                      </a:pPr>
                      <a:r>
                        <a:rPr lang="fr-FR" sz="1200">
                          <a:effectLst/>
                        </a:rPr>
                        <a:t> </a:t>
                      </a:r>
                      <a:endParaRPr lang="en-US" sz="1200">
                        <a:effectLst/>
                      </a:endParaRPr>
                    </a:p>
                    <a:p>
                      <a:pPr marL="228600">
                        <a:lnSpc>
                          <a:spcPct val="120000"/>
                        </a:lnSpc>
                        <a:spcBef>
                          <a:spcPts val="395"/>
                        </a:spcBef>
                        <a:spcAft>
                          <a:spcPts val="510"/>
                        </a:spcAft>
                      </a:pPr>
                      <a:r>
                        <a:rPr lang="fr-FR" sz="1200">
                          <a:effectLst/>
                        </a:rPr>
                        <a:t>YAGO Namaro</a:t>
                      </a:r>
                      <a:endParaRPr lang="en-US" sz="1200" b="1">
                        <a:solidFill>
                          <a:schemeClr val="tx1"/>
                        </a:solidFill>
                        <a:effectLst/>
                        <a:latin typeface="Calibri"/>
                        <a:ea typeface="Times New Roman"/>
                        <a:cs typeface="Times New Roman"/>
                      </a:endParaRPr>
                    </a:p>
                  </a:txBody>
                  <a:tcPr marL="0" marR="0" marT="0" marB="0"/>
                </a:tc>
              </a:tr>
              <a:tr h="288580">
                <a:tc>
                  <a:txBody>
                    <a:bodyPr/>
                    <a:lstStyle/>
                    <a:p>
                      <a:pPr>
                        <a:lnSpc>
                          <a:spcPct val="120000"/>
                        </a:lnSpc>
                        <a:spcBef>
                          <a:spcPts val="310"/>
                        </a:spcBef>
                        <a:spcAft>
                          <a:spcPts val="710"/>
                        </a:spcAft>
                      </a:pPr>
                      <a:r>
                        <a:rPr lang="en-US" sz="1200">
                          <a:effectLst/>
                        </a:rPr>
                        <a:t>14h30 </a:t>
                      </a:r>
                      <a:endParaRPr lang="en-US" sz="1200" b="1">
                        <a:solidFill>
                          <a:schemeClr val="tx1"/>
                        </a:solidFill>
                        <a:effectLst/>
                        <a:latin typeface="Calibri"/>
                        <a:ea typeface="Times New Roman"/>
                        <a:cs typeface="Times New Roman"/>
                      </a:endParaRPr>
                    </a:p>
                  </a:txBody>
                  <a:tcPr marL="0" marR="0" marT="0" marB="0" anchor="ctr"/>
                </a:tc>
                <a:tc>
                  <a:txBody>
                    <a:bodyPr/>
                    <a:lstStyle/>
                    <a:p>
                      <a:pPr>
                        <a:lnSpc>
                          <a:spcPct val="120000"/>
                        </a:lnSpc>
                        <a:spcBef>
                          <a:spcPts val="310"/>
                        </a:spcBef>
                        <a:spcAft>
                          <a:spcPts val="710"/>
                        </a:spcAft>
                      </a:pPr>
                      <a:r>
                        <a:rPr lang="en-US" sz="1200">
                          <a:effectLst/>
                        </a:rPr>
                        <a:t>Suspension des travaux</a:t>
                      </a:r>
                      <a:endParaRPr lang="en-US" sz="1200" b="1">
                        <a:solidFill>
                          <a:schemeClr val="tx1"/>
                        </a:solidFill>
                        <a:effectLst/>
                        <a:latin typeface="Calibri"/>
                        <a:ea typeface="Times New Roman"/>
                        <a:cs typeface="Times New Roman"/>
                      </a:endParaRPr>
                    </a:p>
                  </a:txBody>
                  <a:tcPr marL="0" marR="0" marT="0" marB="0" anchor="ctr"/>
                </a:tc>
                <a:tc>
                  <a:txBody>
                    <a:bodyPr/>
                    <a:lstStyle/>
                    <a:p>
                      <a:pPr>
                        <a:lnSpc>
                          <a:spcPct val="120000"/>
                        </a:lnSpc>
                        <a:spcBef>
                          <a:spcPts val="310"/>
                        </a:spcBef>
                        <a:spcAft>
                          <a:spcPts val="710"/>
                        </a:spcAft>
                      </a:pPr>
                      <a:r>
                        <a:rPr lang="en-US" sz="1200" dirty="0">
                          <a:effectLst/>
                        </a:rPr>
                        <a:t> </a:t>
                      </a:r>
                      <a:endParaRPr lang="en-US" sz="1200" b="1" dirty="0">
                        <a:solidFill>
                          <a:schemeClr val="tx1"/>
                        </a:solidFill>
                        <a:effectLst/>
                        <a:latin typeface="Calibri"/>
                        <a:ea typeface="Times New Roman"/>
                        <a:cs typeface="Times New Roman"/>
                      </a:endParaRPr>
                    </a:p>
                  </a:txBody>
                  <a:tcPr marL="0" marR="0" marT="0" marB="0"/>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8"/>
          <p:cNvSpPr>
            <a:spLocks noGrp="1" noChangeArrowheads="1"/>
          </p:cNvSpPr>
          <p:nvPr>
            <p:ph type="sldNum" sz="quarter" idx="11"/>
          </p:nvPr>
        </p:nvSpPr>
        <p:spPr>
          <a:noFill/>
        </p:spPr>
        <p:txBody>
          <a:bodyPr/>
          <a:lstStyle/>
          <a:p>
            <a:fld id="{815C1555-6B16-454F-9000-343D8B5A9147}" type="slidenum">
              <a:rPr lang="fr-FR" altLang="fr-FR" smtClean="0"/>
              <a:pPr/>
              <a:t>15</a:t>
            </a:fld>
            <a:endParaRPr lang="fr-FR" altLang="fr-FR" smtClean="0"/>
          </a:p>
        </p:txBody>
      </p:sp>
      <p:sp>
        <p:nvSpPr>
          <p:cNvPr id="18435"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eaLnBrk="1" hangingPunct="1"/>
            <a:fld id="{52183403-D192-4A26-A050-D35893785ACF}" type="slidenum">
              <a:rPr lang="fr-FR" altLang="fr-FR" sz="1200"/>
              <a:pPr algn="r" eaLnBrk="1" hangingPunct="1"/>
              <a:t>15</a:t>
            </a:fld>
            <a:endParaRPr lang="fr-FR" altLang="fr-FR" sz="1200"/>
          </a:p>
        </p:txBody>
      </p:sp>
      <p:sp>
        <p:nvSpPr>
          <p:cNvPr id="18436" name="Rectangle 2"/>
          <p:cNvSpPr>
            <a:spLocks noGrp="1" noChangeArrowheads="1"/>
          </p:cNvSpPr>
          <p:nvPr>
            <p:ph type="title"/>
          </p:nvPr>
        </p:nvSpPr>
        <p:spPr>
          <a:xfrm>
            <a:off x="574675" y="620713"/>
            <a:ext cx="8001000" cy="481012"/>
          </a:xfrm>
        </p:spPr>
        <p:txBody>
          <a:bodyPr/>
          <a:lstStyle/>
          <a:p>
            <a:pPr eaLnBrk="1" hangingPunct="1"/>
            <a:r>
              <a:rPr lang="fr-FR" altLang="fr-FR" sz="3400" smtClean="0"/>
              <a:t>Programme de la deuxième journée</a:t>
            </a:r>
          </a:p>
        </p:txBody>
      </p:sp>
      <p:sp>
        <p:nvSpPr>
          <p:cNvPr id="18437" name="ZoneTexte 1"/>
          <p:cNvSpPr txBox="1">
            <a:spLocks noChangeArrowheads="1"/>
          </p:cNvSpPr>
          <p:nvPr/>
        </p:nvSpPr>
        <p:spPr bwMode="auto">
          <a:xfrm>
            <a:off x="611188" y="1484313"/>
            <a:ext cx="3744912" cy="369887"/>
          </a:xfrm>
          <a:prstGeom prst="rect">
            <a:avLst/>
          </a:prstGeom>
          <a:noFill/>
          <a:ln w="9525">
            <a:noFill/>
            <a:miter lim="800000"/>
            <a:headEnd/>
            <a:tailEnd/>
          </a:ln>
        </p:spPr>
        <p:txBody>
          <a:bodyPr>
            <a:spAutoFit/>
          </a:bodyPr>
          <a:lstStyle/>
          <a:p>
            <a:r>
              <a:rPr lang="fr-FR" altLang="fr-FR" b="1"/>
              <a:t>Deuxième jour</a:t>
            </a:r>
          </a:p>
        </p:txBody>
      </p:sp>
      <p:sp>
        <p:nvSpPr>
          <p:cNvPr id="18438"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graphicFrame>
        <p:nvGraphicFramePr>
          <p:cNvPr id="2" name="Tableau 1"/>
          <p:cNvGraphicFramePr>
            <a:graphicFrameLocks noGrp="1"/>
          </p:cNvGraphicFramePr>
          <p:nvPr/>
        </p:nvGraphicFramePr>
        <p:xfrm>
          <a:off x="646113" y="1854200"/>
          <a:ext cx="7842250" cy="3282950"/>
        </p:xfrm>
        <a:graphic>
          <a:graphicData uri="http://schemas.openxmlformats.org/drawingml/2006/table">
            <a:tbl>
              <a:tblPr firstRow="1" firstCol="1" bandRow="1">
                <a:tableStyleId>{5DA37D80-6434-44D0-A028-1B22A696006F}</a:tableStyleId>
              </a:tblPr>
              <a:tblGrid>
                <a:gridCol w="799780"/>
                <a:gridCol w="3906376"/>
                <a:gridCol w="3134824"/>
              </a:tblGrid>
              <a:tr h="1115843">
                <a:tc>
                  <a:txBody>
                    <a:bodyPr/>
                    <a:lstStyle/>
                    <a:p>
                      <a:pPr>
                        <a:lnSpc>
                          <a:spcPct val="120000"/>
                        </a:lnSpc>
                        <a:spcBef>
                          <a:spcPts val="310"/>
                        </a:spcBef>
                        <a:spcAft>
                          <a:spcPts val="710"/>
                        </a:spcAft>
                      </a:pPr>
                      <a:r>
                        <a:rPr lang="en-US" sz="1100">
                          <a:effectLst/>
                        </a:rPr>
                        <a:t>08h00 – 11h00</a:t>
                      </a:r>
                      <a:endParaRPr lang="en-US" sz="1100">
                        <a:effectLst/>
                        <a:latin typeface="Calibri"/>
                        <a:ea typeface="Times New Roman"/>
                        <a:cs typeface="Times New Roman"/>
                      </a:endParaRPr>
                    </a:p>
                  </a:txBody>
                  <a:tcPr marL="0" marR="0" marT="0" marB="0" anchor="ctr"/>
                </a:tc>
                <a:tc>
                  <a:txBody>
                    <a:bodyPr/>
                    <a:lstStyle/>
                    <a:p>
                      <a:pPr marL="457200">
                        <a:lnSpc>
                          <a:spcPct val="120000"/>
                        </a:lnSpc>
                        <a:spcBef>
                          <a:spcPts val="310"/>
                        </a:spcBef>
                        <a:spcAft>
                          <a:spcPts val="310"/>
                        </a:spcAft>
                      </a:pPr>
                      <a:r>
                        <a:rPr lang="fr-FR" sz="1100">
                          <a:effectLst/>
                        </a:rPr>
                        <a:t>Module : 5: Utiliser les statistiques d’entreprises : quelques exemples</a:t>
                      </a:r>
                      <a:endParaRPr lang="en-US" sz="1100">
                        <a:effectLst/>
                      </a:endParaRPr>
                    </a:p>
                    <a:p>
                      <a:pPr marL="457200">
                        <a:lnSpc>
                          <a:spcPct val="120000"/>
                        </a:lnSpc>
                        <a:spcBef>
                          <a:spcPts val="310"/>
                        </a:spcBef>
                        <a:spcAft>
                          <a:spcPts val="310"/>
                        </a:spcAft>
                      </a:pPr>
                      <a:r>
                        <a:rPr lang="fr-FR" sz="1100">
                          <a:effectLst/>
                        </a:rPr>
                        <a:t>Module 6: Forces, faiblesses des statistiques d’entreprises et perspectives </a:t>
                      </a:r>
                      <a:endParaRPr lang="en-US" sz="1100">
                        <a:effectLst/>
                        <a:latin typeface="Calibri"/>
                        <a:ea typeface="Times New Roman"/>
                        <a:cs typeface="Times New Roman"/>
                      </a:endParaRPr>
                    </a:p>
                  </a:txBody>
                  <a:tcPr marL="0" marR="0" marT="0" marB="0" anchor="ctr"/>
                </a:tc>
                <a:tc>
                  <a:txBody>
                    <a:bodyPr/>
                    <a:lstStyle/>
                    <a:p>
                      <a:pPr marL="457200">
                        <a:lnSpc>
                          <a:spcPct val="120000"/>
                        </a:lnSpc>
                        <a:spcBef>
                          <a:spcPts val="310"/>
                        </a:spcBef>
                        <a:spcAft>
                          <a:spcPts val="310"/>
                        </a:spcAft>
                      </a:pPr>
                      <a:r>
                        <a:rPr lang="fr-FR" sz="1100">
                          <a:effectLst/>
                        </a:rPr>
                        <a:t> </a:t>
                      </a:r>
                      <a:endParaRPr lang="en-US" sz="1100">
                        <a:effectLst/>
                      </a:endParaRPr>
                    </a:p>
                    <a:p>
                      <a:pPr marL="457200">
                        <a:lnSpc>
                          <a:spcPct val="120000"/>
                        </a:lnSpc>
                        <a:spcBef>
                          <a:spcPts val="310"/>
                        </a:spcBef>
                        <a:spcAft>
                          <a:spcPts val="310"/>
                        </a:spcAft>
                      </a:pPr>
                      <a:r>
                        <a:rPr lang="en-US" sz="1100">
                          <a:effectLst/>
                        </a:rPr>
                        <a:t>YAGO Namaro</a:t>
                      </a:r>
                      <a:endParaRPr lang="en-US" sz="1100">
                        <a:effectLst/>
                        <a:latin typeface="Calibri"/>
                        <a:ea typeface="Times New Roman"/>
                        <a:cs typeface="Times New Roman"/>
                      </a:endParaRPr>
                    </a:p>
                  </a:txBody>
                  <a:tcPr marL="0" marR="0" marT="0" marB="0"/>
                </a:tc>
              </a:tr>
              <a:tr h="499122">
                <a:tc>
                  <a:txBody>
                    <a:bodyPr/>
                    <a:lstStyle/>
                    <a:p>
                      <a:pPr>
                        <a:lnSpc>
                          <a:spcPct val="120000"/>
                        </a:lnSpc>
                        <a:spcBef>
                          <a:spcPts val="310"/>
                        </a:spcBef>
                        <a:spcAft>
                          <a:spcPts val="710"/>
                        </a:spcAft>
                      </a:pPr>
                      <a:r>
                        <a:rPr lang="en-US" sz="1100">
                          <a:effectLst/>
                        </a:rPr>
                        <a:t>11h00 – 11h30</a:t>
                      </a:r>
                      <a:endParaRPr lang="en-US" sz="1100">
                        <a:effectLst/>
                        <a:latin typeface="Calibri"/>
                        <a:ea typeface="Times New Roman"/>
                        <a:cs typeface="Times New Roman"/>
                      </a:endParaRPr>
                    </a:p>
                  </a:txBody>
                  <a:tcPr marL="0" marR="0" marT="0" marB="0" anchor="ctr"/>
                </a:tc>
                <a:tc>
                  <a:txBody>
                    <a:bodyPr/>
                    <a:lstStyle/>
                    <a:p>
                      <a:pPr>
                        <a:lnSpc>
                          <a:spcPct val="120000"/>
                        </a:lnSpc>
                        <a:spcBef>
                          <a:spcPts val="310"/>
                        </a:spcBef>
                        <a:spcAft>
                          <a:spcPts val="710"/>
                        </a:spcAft>
                      </a:pPr>
                      <a:r>
                        <a:rPr lang="en-US" sz="1100">
                          <a:effectLst/>
                        </a:rPr>
                        <a:t>Pause-café</a:t>
                      </a:r>
                      <a:endParaRPr lang="en-US" sz="1100">
                        <a:effectLst/>
                        <a:latin typeface="Calibri"/>
                        <a:ea typeface="Times New Roman"/>
                        <a:cs typeface="Times New Roman"/>
                      </a:endParaRPr>
                    </a:p>
                  </a:txBody>
                  <a:tcPr marL="0" marR="0" marT="0" marB="0" anchor="ctr"/>
                </a:tc>
                <a:tc>
                  <a:txBody>
                    <a:bodyPr/>
                    <a:lstStyle/>
                    <a:p>
                      <a:pPr>
                        <a:lnSpc>
                          <a:spcPct val="120000"/>
                        </a:lnSpc>
                        <a:spcBef>
                          <a:spcPts val="310"/>
                        </a:spcBef>
                        <a:spcAft>
                          <a:spcPts val="710"/>
                        </a:spcAft>
                      </a:pPr>
                      <a:r>
                        <a:rPr lang="en-US" sz="1100">
                          <a:effectLst/>
                        </a:rPr>
                        <a:t> </a:t>
                      </a:r>
                      <a:endParaRPr lang="en-US" sz="1100">
                        <a:effectLst/>
                        <a:latin typeface="Calibri"/>
                        <a:ea typeface="Times New Roman"/>
                        <a:cs typeface="Times New Roman"/>
                      </a:endParaRPr>
                    </a:p>
                  </a:txBody>
                  <a:tcPr marL="0" marR="0" marT="0" marB="0"/>
                </a:tc>
              </a:tr>
              <a:tr h="1312251">
                <a:tc>
                  <a:txBody>
                    <a:bodyPr/>
                    <a:lstStyle/>
                    <a:p>
                      <a:pPr>
                        <a:lnSpc>
                          <a:spcPct val="120000"/>
                        </a:lnSpc>
                        <a:spcBef>
                          <a:spcPts val="310"/>
                        </a:spcBef>
                        <a:spcAft>
                          <a:spcPts val="710"/>
                        </a:spcAft>
                      </a:pPr>
                      <a:r>
                        <a:rPr lang="en-US" sz="1100">
                          <a:effectLst/>
                        </a:rPr>
                        <a:t>11h30 – 14h30</a:t>
                      </a:r>
                      <a:endParaRPr lang="en-US" sz="1100">
                        <a:effectLst/>
                        <a:latin typeface="Calibri"/>
                        <a:ea typeface="Times New Roman"/>
                        <a:cs typeface="Times New Roman"/>
                      </a:endParaRPr>
                    </a:p>
                  </a:txBody>
                  <a:tcPr marL="0" marR="0" marT="0" marB="0" anchor="ctr"/>
                </a:tc>
                <a:tc>
                  <a:txBody>
                    <a:bodyPr/>
                    <a:lstStyle/>
                    <a:p>
                      <a:pPr marL="457200">
                        <a:lnSpc>
                          <a:spcPct val="120000"/>
                        </a:lnSpc>
                        <a:spcBef>
                          <a:spcPts val="310"/>
                        </a:spcBef>
                        <a:spcAft>
                          <a:spcPts val="310"/>
                        </a:spcAft>
                      </a:pPr>
                      <a:r>
                        <a:rPr lang="fr-FR" sz="1100" dirty="0">
                          <a:effectLst/>
                        </a:rPr>
                        <a:t>Module 6: Forces, faiblesses des statistiques d’entreprises et perspectives  (suite et fin)</a:t>
                      </a:r>
                      <a:endParaRPr lang="en-US" sz="1100" dirty="0">
                        <a:effectLst/>
                      </a:endParaRPr>
                    </a:p>
                    <a:p>
                      <a:pPr marL="342900" lvl="0" indent="-342900">
                        <a:lnSpc>
                          <a:spcPct val="120000"/>
                        </a:lnSpc>
                        <a:spcBef>
                          <a:spcPts val="310"/>
                        </a:spcBef>
                        <a:spcAft>
                          <a:spcPts val="310"/>
                        </a:spcAft>
                        <a:buSzPts val="1000"/>
                        <a:buFont typeface="Symbol"/>
                        <a:buChar char=""/>
                        <a:tabLst>
                          <a:tab pos="457200" algn="l"/>
                        </a:tabLst>
                      </a:pPr>
                      <a:r>
                        <a:rPr lang="en-US" sz="1100" dirty="0">
                          <a:effectLst/>
                        </a:rPr>
                        <a:t>Conclusion et recommendations</a:t>
                      </a:r>
                    </a:p>
                    <a:p>
                      <a:pPr marL="342900" lvl="0" indent="-342900">
                        <a:lnSpc>
                          <a:spcPct val="120000"/>
                        </a:lnSpc>
                        <a:spcBef>
                          <a:spcPts val="310"/>
                        </a:spcBef>
                        <a:spcAft>
                          <a:spcPts val="310"/>
                        </a:spcAft>
                        <a:buSzPts val="1000"/>
                        <a:buFont typeface="Symbol"/>
                        <a:buChar char=""/>
                        <a:tabLst>
                          <a:tab pos="457200" algn="l"/>
                        </a:tabLst>
                      </a:pPr>
                      <a:r>
                        <a:rPr lang="en-US" sz="1100" dirty="0">
                          <a:effectLst/>
                        </a:rPr>
                        <a:t>Evaluation de la formation</a:t>
                      </a:r>
                      <a:endParaRPr lang="en-US" sz="1100" dirty="0">
                        <a:effectLst/>
                        <a:latin typeface="Calibri"/>
                        <a:ea typeface="Times New Roman"/>
                        <a:cs typeface="Times New Roman"/>
                      </a:endParaRPr>
                    </a:p>
                  </a:txBody>
                  <a:tcPr marL="0" marR="0" marT="0" marB="0" anchor="ctr"/>
                </a:tc>
                <a:tc>
                  <a:txBody>
                    <a:bodyPr/>
                    <a:lstStyle/>
                    <a:p>
                      <a:pPr marL="457200">
                        <a:lnSpc>
                          <a:spcPct val="120000"/>
                        </a:lnSpc>
                        <a:spcBef>
                          <a:spcPts val="310"/>
                        </a:spcBef>
                        <a:spcAft>
                          <a:spcPts val="310"/>
                        </a:spcAft>
                      </a:pPr>
                      <a:r>
                        <a:rPr lang="en-US" sz="1100" dirty="0">
                          <a:effectLst/>
                        </a:rPr>
                        <a:t>YAGO Namaro</a:t>
                      </a:r>
                    </a:p>
                    <a:p>
                      <a:pPr marL="457200">
                        <a:lnSpc>
                          <a:spcPct val="120000"/>
                        </a:lnSpc>
                        <a:spcBef>
                          <a:spcPts val="310"/>
                        </a:spcBef>
                        <a:spcAft>
                          <a:spcPts val="310"/>
                        </a:spcAft>
                      </a:pPr>
                      <a:r>
                        <a:rPr lang="en-US" sz="1100" dirty="0">
                          <a:effectLst/>
                        </a:rPr>
                        <a:t> </a:t>
                      </a:r>
                    </a:p>
                    <a:p>
                      <a:pPr marL="457200">
                        <a:lnSpc>
                          <a:spcPct val="120000"/>
                        </a:lnSpc>
                        <a:spcBef>
                          <a:spcPts val="310"/>
                        </a:spcBef>
                        <a:spcAft>
                          <a:spcPts val="310"/>
                        </a:spcAft>
                      </a:pPr>
                      <a:r>
                        <a:rPr lang="en-US" sz="1100" dirty="0">
                          <a:effectLst/>
                        </a:rPr>
                        <a:t> </a:t>
                      </a:r>
                    </a:p>
                    <a:p>
                      <a:pPr>
                        <a:lnSpc>
                          <a:spcPct val="120000"/>
                        </a:lnSpc>
                        <a:spcBef>
                          <a:spcPts val="310"/>
                        </a:spcBef>
                        <a:spcAft>
                          <a:spcPts val="310"/>
                        </a:spcAft>
                      </a:pPr>
                      <a:r>
                        <a:rPr lang="en-US" sz="1100" dirty="0">
                          <a:effectLst/>
                        </a:rPr>
                        <a:t>Participants/</a:t>
                      </a:r>
                      <a:r>
                        <a:rPr lang="en-US" sz="1100" dirty="0" err="1">
                          <a:effectLst/>
                        </a:rPr>
                        <a:t>Cosultants</a:t>
                      </a:r>
                      <a:r>
                        <a:rPr lang="en-US" sz="1100" dirty="0">
                          <a:effectLst/>
                        </a:rPr>
                        <a:t>/</a:t>
                      </a:r>
                      <a:r>
                        <a:rPr lang="en-US" sz="1100" dirty="0" err="1">
                          <a:effectLst/>
                        </a:rPr>
                        <a:t>Organisateurs</a:t>
                      </a:r>
                      <a:endParaRPr lang="en-US" sz="1100" dirty="0">
                        <a:effectLst/>
                        <a:latin typeface="Calibri"/>
                        <a:ea typeface="Times New Roman"/>
                        <a:cs typeface="Times New Roman"/>
                      </a:endParaRPr>
                    </a:p>
                  </a:txBody>
                  <a:tcPr marL="0" marR="0" marT="0" marB="0"/>
                </a:tc>
              </a:tr>
              <a:tr h="355989">
                <a:tc>
                  <a:txBody>
                    <a:bodyPr/>
                    <a:lstStyle/>
                    <a:p>
                      <a:pPr>
                        <a:lnSpc>
                          <a:spcPct val="120000"/>
                        </a:lnSpc>
                        <a:spcBef>
                          <a:spcPts val="310"/>
                        </a:spcBef>
                        <a:spcAft>
                          <a:spcPts val="710"/>
                        </a:spcAft>
                      </a:pPr>
                      <a:r>
                        <a:rPr lang="en-US" sz="1100">
                          <a:effectLst/>
                        </a:rPr>
                        <a:t>14h30 </a:t>
                      </a:r>
                      <a:endParaRPr lang="en-US" sz="1100">
                        <a:effectLst/>
                        <a:latin typeface="Calibri"/>
                        <a:ea typeface="Times New Roman"/>
                        <a:cs typeface="Times New Roman"/>
                      </a:endParaRPr>
                    </a:p>
                  </a:txBody>
                  <a:tcPr marL="0" marR="0" marT="0" marB="0" anchor="ctr"/>
                </a:tc>
                <a:tc>
                  <a:txBody>
                    <a:bodyPr/>
                    <a:lstStyle/>
                    <a:p>
                      <a:pPr>
                        <a:lnSpc>
                          <a:spcPct val="120000"/>
                        </a:lnSpc>
                        <a:spcBef>
                          <a:spcPts val="310"/>
                        </a:spcBef>
                        <a:spcAft>
                          <a:spcPts val="710"/>
                        </a:spcAft>
                      </a:pPr>
                      <a:r>
                        <a:rPr lang="en-US" sz="1100">
                          <a:effectLst/>
                        </a:rPr>
                        <a:t>         Fin de l’atelier</a:t>
                      </a:r>
                      <a:endParaRPr lang="en-US" sz="1100">
                        <a:effectLst/>
                        <a:latin typeface="Calibri"/>
                        <a:ea typeface="Times New Roman"/>
                        <a:cs typeface="Times New Roman"/>
                      </a:endParaRPr>
                    </a:p>
                  </a:txBody>
                  <a:tcPr marL="0" marR="0" marT="0" marB="0" anchor="ctr"/>
                </a:tc>
                <a:tc>
                  <a:txBody>
                    <a:bodyPr/>
                    <a:lstStyle/>
                    <a:p>
                      <a:pPr>
                        <a:lnSpc>
                          <a:spcPct val="120000"/>
                        </a:lnSpc>
                        <a:spcBef>
                          <a:spcPts val="310"/>
                        </a:spcBef>
                        <a:spcAft>
                          <a:spcPts val="710"/>
                        </a:spcAft>
                      </a:pPr>
                      <a:r>
                        <a:rPr lang="en-US" sz="1100" dirty="0">
                          <a:effectLst/>
                        </a:rPr>
                        <a:t> </a:t>
                      </a:r>
                      <a:endParaRPr lang="en-US" sz="1100" dirty="0">
                        <a:effectLst/>
                        <a:latin typeface="Calibri"/>
                        <a:ea typeface="Times New Roman"/>
                        <a:cs typeface="Times New Roman"/>
                      </a:endParaRPr>
                    </a:p>
                  </a:txBody>
                  <a:tcPr marL="0" marR="0" marT="0" marB="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74675" y="223838"/>
            <a:ext cx="8001000" cy="1044575"/>
          </a:xfrm>
        </p:spPr>
        <p:txBody>
          <a:bodyPr/>
          <a:lstStyle/>
          <a:p>
            <a:pPr eaLnBrk="1" hangingPunct="1"/>
            <a:r>
              <a:rPr lang="fr-FR" altLang="fr-FR" sz="3200" smtClean="0"/>
              <a:t>Pourquoi une formation des utilisateurs ?</a:t>
            </a:r>
          </a:p>
        </p:txBody>
      </p:sp>
      <p:sp>
        <p:nvSpPr>
          <p:cNvPr id="6147" name="Rectangle 3"/>
          <p:cNvSpPr>
            <a:spLocks noGrp="1" noChangeArrowheads="1"/>
          </p:cNvSpPr>
          <p:nvPr>
            <p:ph idx="1"/>
          </p:nvPr>
        </p:nvSpPr>
        <p:spPr>
          <a:xfrm>
            <a:off x="395288" y="1752600"/>
            <a:ext cx="8424862" cy="4267200"/>
          </a:xfrm>
        </p:spPr>
        <p:txBody>
          <a:bodyPr/>
          <a:lstStyle/>
          <a:p>
            <a:pPr marL="173038" indent="-173038" algn="just" eaLnBrk="1" hangingPunct="1">
              <a:lnSpc>
                <a:spcPct val="90000"/>
              </a:lnSpc>
              <a:buFont typeface="Wingdings" pitchFamily="2" charset="2"/>
              <a:buNone/>
            </a:pPr>
            <a:r>
              <a:rPr lang="fr-FR" altLang="fr-FR" sz="2200" smtClean="0"/>
              <a:t>De nombreux utilisateurs potentiels de données statistiques - journalistes, techniciens professionnels de la statistique, décideurs nationaux (responsables de collectivités locales, députés, ministres, etc.), décideurs internationaux (partenaires techniques et financiers), responsables d’organisations non gouvernementales, responsables nationaux et régionaux du suivi de la SCADD, chercheurs, étudiants, etc.</a:t>
            </a:r>
          </a:p>
          <a:p>
            <a:pPr marL="173038" indent="-173038" eaLnBrk="1" hangingPunct="1">
              <a:lnSpc>
                <a:spcPct val="90000"/>
              </a:lnSpc>
              <a:buFont typeface="Wingdings" pitchFamily="2" charset="2"/>
              <a:buNone/>
            </a:pPr>
            <a:endParaRPr lang="fr-FR" altLang="fr-FR" sz="2200" smtClean="0"/>
          </a:p>
          <a:p>
            <a:pPr marL="173038" indent="-173038" eaLnBrk="1" hangingPunct="1">
              <a:lnSpc>
                <a:spcPct val="90000"/>
              </a:lnSpc>
              <a:buFont typeface="Wingdings" pitchFamily="2" charset="2"/>
              <a:buNone/>
            </a:pPr>
            <a:r>
              <a:rPr lang="fr-FR" altLang="fr-FR" sz="2200" smtClean="0">
                <a:solidFill>
                  <a:schemeClr val="accent2"/>
                </a:solidFill>
              </a:rPr>
              <a:t>Mais des productions statistiques non utilisées de manière optimale. </a:t>
            </a:r>
          </a:p>
          <a:p>
            <a:pPr marL="173038" indent="-173038" eaLnBrk="1" hangingPunct="1">
              <a:lnSpc>
                <a:spcPct val="90000"/>
              </a:lnSpc>
              <a:buFont typeface="Wingdings" pitchFamily="2" charset="2"/>
              <a:buNone/>
            </a:pPr>
            <a:r>
              <a:rPr lang="fr-FR" altLang="fr-FR" sz="2200" smtClean="0">
                <a:solidFill>
                  <a:schemeClr val="accent2"/>
                </a:solidFill>
              </a:rPr>
              <a:t>- manque de "culture statistique" </a:t>
            </a:r>
          </a:p>
          <a:p>
            <a:pPr marL="173038" indent="-173038" eaLnBrk="1" hangingPunct="1">
              <a:lnSpc>
                <a:spcPct val="90000"/>
              </a:lnSpc>
              <a:buFont typeface="Wingdings" pitchFamily="2" charset="2"/>
              <a:buNone/>
            </a:pPr>
            <a:r>
              <a:rPr lang="fr-FR" altLang="fr-FR" sz="2200" smtClean="0">
                <a:solidFill>
                  <a:schemeClr val="accent2"/>
                </a:solidFill>
              </a:rPr>
              <a:t>- manque de formation des utilisateurs.</a:t>
            </a:r>
          </a:p>
          <a:p>
            <a:pPr marL="173038" indent="-173038" eaLnBrk="1" hangingPunct="1">
              <a:lnSpc>
                <a:spcPct val="90000"/>
              </a:lnSpc>
              <a:buFont typeface="Wingdings" pitchFamily="2" charset="2"/>
              <a:buNone/>
            </a:pPr>
            <a:endParaRPr lang="fr-FR" altLang="fr-FR" sz="2300" smtClean="0">
              <a:solidFill>
                <a:schemeClr val="accent2"/>
              </a:solidFill>
            </a:endParaRPr>
          </a:p>
        </p:txBody>
      </p:sp>
      <p:sp>
        <p:nvSpPr>
          <p:cNvPr id="5124" name="Rectangle 8"/>
          <p:cNvSpPr>
            <a:spLocks noGrp="1" noChangeArrowheads="1"/>
          </p:cNvSpPr>
          <p:nvPr>
            <p:ph type="sldNum" sz="quarter" idx="11"/>
          </p:nvPr>
        </p:nvSpPr>
        <p:spPr>
          <a:noFill/>
        </p:spPr>
        <p:txBody>
          <a:bodyPr/>
          <a:lstStyle/>
          <a:p>
            <a:fld id="{3DB8BB95-82BD-41D4-9717-5FCD89159C61}" type="slidenum">
              <a:rPr lang="fr-FR" altLang="fr-FR" smtClean="0"/>
              <a:pPr/>
              <a:t>2</a:t>
            </a:fld>
            <a:endParaRPr lang="fr-FR" altLang="fr-FR" smtClean="0"/>
          </a:p>
        </p:txBody>
      </p:sp>
      <p:sp>
        <p:nvSpPr>
          <p:cNvPr id="5125"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eaLnBrk="1" hangingPunct="1"/>
            <a:fld id="{35A58CAB-2CBC-4AA8-AEEA-35074D3706B7}" type="slidenum">
              <a:rPr lang="fr-FR" altLang="fr-FR" sz="1200"/>
              <a:pPr algn="r" eaLnBrk="1" hangingPunct="1"/>
              <a:t>2</a:t>
            </a:fld>
            <a:endParaRPr lang="fr-FR" altLang="fr-FR" sz="1200"/>
          </a:p>
        </p:txBody>
      </p:sp>
      <p:sp>
        <p:nvSpPr>
          <p:cNvPr id="5126"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 calcmode="lin" valueType="num">
                                      <p:cBhvr additive="base">
                                        <p:cTn id="7"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3" end="3"/>
                                            </p:txEl>
                                          </p:spTgt>
                                        </p:tgtEl>
                                        <p:attrNameLst>
                                          <p:attrName>style.visibility</p:attrName>
                                        </p:attrNameLst>
                                      </p:cBhvr>
                                      <p:to>
                                        <p:strVal val="visible"/>
                                      </p:to>
                                    </p:set>
                                    <p:anim calcmode="lin" valueType="num">
                                      <p:cBhvr additive="base">
                                        <p:cTn id="13"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4" end="4"/>
                                            </p:txEl>
                                          </p:spTgt>
                                        </p:tgtEl>
                                        <p:attrNameLst>
                                          <p:attrName>style.visibility</p:attrName>
                                        </p:attrNameLst>
                                      </p:cBhvr>
                                      <p:to>
                                        <p:strVal val="visible"/>
                                      </p:to>
                                    </p:set>
                                    <p:anim calcmode="lin" valueType="num">
                                      <p:cBhvr additive="base">
                                        <p:cTn id="19" dur="500" fill="hold"/>
                                        <p:tgtEl>
                                          <p:spTgt spid="614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8"/>
          <p:cNvSpPr>
            <a:spLocks noGrp="1" noChangeArrowheads="1"/>
          </p:cNvSpPr>
          <p:nvPr>
            <p:ph type="sldNum" sz="quarter" idx="11"/>
          </p:nvPr>
        </p:nvSpPr>
        <p:spPr>
          <a:noFill/>
        </p:spPr>
        <p:txBody>
          <a:bodyPr/>
          <a:lstStyle/>
          <a:p>
            <a:fld id="{1568CF22-CF57-4918-BB56-EE10F907134D}" type="slidenum">
              <a:rPr lang="fr-FR" altLang="fr-FR" smtClean="0"/>
              <a:pPr/>
              <a:t>3</a:t>
            </a:fld>
            <a:endParaRPr lang="fr-FR" altLang="fr-FR" smtClean="0"/>
          </a:p>
        </p:txBody>
      </p:sp>
      <p:sp>
        <p:nvSpPr>
          <p:cNvPr id="6147"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eaLnBrk="1" hangingPunct="1"/>
            <a:fld id="{3AFB7F30-DFBF-4ADD-B27F-BED793220C88}" type="slidenum">
              <a:rPr lang="fr-FR" altLang="fr-FR" sz="1200"/>
              <a:pPr algn="r" eaLnBrk="1" hangingPunct="1"/>
              <a:t>3</a:t>
            </a:fld>
            <a:endParaRPr lang="fr-FR" altLang="fr-FR" sz="1200"/>
          </a:p>
        </p:txBody>
      </p:sp>
      <p:sp>
        <p:nvSpPr>
          <p:cNvPr id="7" name="Rectangle 3"/>
          <p:cNvSpPr txBox="1">
            <a:spLocks noChangeArrowheads="1"/>
          </p:cNvSpPr>
          <p:nvPr/>
        </p:nvSpPr>
        <p:spPr bwMode="auto">
          <a:xfrm>
            <a:off x="323850" y="1825625"/>
            <a:ext cx="8464550" cy="4267200"/>
          </a:xfrm>
          <a:prstGeom prst="rect">
            <a:avLst/>
          </a:prstGeom>
          <a:noFill/>
          <a:ln>
            <a:noFill/>
          </a:ln>
          <a:extLst/>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cs typeface="+mn-cs"/>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cs typeface="+mn-cs"/>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cs typeface="+mn-cs"/>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a:lstStyle>
          <a:p>
            <a:pPr eaLnBrk="1" hangingPunct="1">
              <a:lnSpc>
                <a:spcPct val="90000"/>
              </a:lnSpc>
              <a:buClrTx/>
              <a:defRPr/>
            </a:pPr>
            <a:r>
              <a:rPr lang="fr-FR" altLang="fr-FR" sz="2400" kern="0" dirty="0" err="1" smtClean="0"/>
              <a:t>Elaboration</a:t>
            </a:r>
            <a:r>
              <a:rPr lang="fr-FR" altLang="fr-FR" sz="2400" kern="0" dirty="0" smtClean="0"/>
              <a:t> par le </a:t>
            </a:r>
            <a:r>
              <a:rPr lang="fr-FR" altLang="fr-FR" sz="2400" kern="0" dirty="0" err="1" smtClean="0"/>
              <a:t>SP-CNS</a:t>
            </a:r>
            <a:r>
              <a:rPr lang="fr-FR" altLang="fr-FR" sz="2400" kern="0" dirty="0" smtClean="0"/>
              <a:t> et l’INSD avec l’appui des projets financés par l’Union européenne (ARC-</a:t>
            </a:r>
            <a:r>
              <a:rPr lang="fr-FR" altLang="fr-FR" sz="2400" kern="0" dirty="0" err="1" smtClean="0"/>
              <a:t>SSN</a:t>
            </a:r>
            <a:r>
              <a:rPr lang="fr-FR" altLang="fr-FR" sz="2400" kern="0" dirty="0" smtClean="0"/>
              <a:t>, PAR-</a:t>
            </a:r>
            <a:r>
              <a:rPr lang="fr-FR" altLang="fr-FR" sz="2400" kern="0" dirty="0" err="1" smtClean="0"/>
              <a:t>GS</a:t>
            </a:r>
            <a:r>
              <a:rPr lang="fr-FR" altLang="fr-FR" sz="2400" kern="0" dirty="0" smtClean="0"/>
              <a:t>) d’un programme de formation des utilisateurs. </a:t>
            </a:r>
          </a:p>
          <a:p>
            <a:pPr marL="0" indent="0" eaLnBrk="1" hangingPunct="1">
              <a:lnSpc>
                <a:spcPct val="90000"/>
              </a:lnSpc>
              <a:buClrTx/>
              <a:buFont typeface="Wingdings" pitchFamily="2" charset="2"/>
              <a:buNone/>
              <a:defRPr/>
            </a:pPr>
            <a:endParaRPr lang="fr-FR" altLang="fr-FR" sz="2400" kern="0" dirty="0" smtClean="0"/>
          </a:p>
          <a:p>
            <a:pPr eaLnBrk="1" hangingPunct="1">
              <a:lnSpc>
                <a:spcPct val="90000"/>
              </a:lnSpc>
              <a:buClrTx/>
              <a:defRPr/>
            </a:pPr>
            <a:r>
              <a:rPr lang="fr-FR" altLang="fr-FR" sz="2400" kern="0" dirty="0" smtClean="0"/>
              <a:t>Première phase avec 9 domaines couverts (prix à la consommation, santé, éducation, démographie, collectivités territoriales, pauvreté, méthodes de collecte, publication et diffusion, justice) </a:t>
            </a:r>
          </a:p>
          <a:p>
            <a:pPr marL="0" indent="0" eaLnBrk="1" hangingPunct="1">
              <a:lnSpc>
                <a:spcPct val="90000"/>
              </a:lnSpc>
              <a:buClrTx/>
              <a:buFont typeface="Wingdings" pitchFamily="2" charset="2"/>
              <a:buNone/>
              <a:defRPr/>
            </a:pPr>
            <a:r>
              <a:rPr lang="fr-FR" altLang="fr-FR" sz="2400" kern="0" dirty="0"/>
              <a:t> </a:t>
            </a:r>
            <a:r>
              <a:rPr lang="fr-FR" altLang="fr-FR" sz="2400" kern="0" dirty="0" smtClean="0"/>
              <a:t>    </a:t>
            </a:r>
            <a:r>
              <a:rPr lang="fr-FR" altLang="fr-FR" sz="2400" kern="0" dirty="0" smtClean="0">
                <a:solidFill>
                  <a:srgbClr val="FF0000"/>
                </a:solidFill>
              </a:rPr>
              <a:t>48 sessions de formation et plus de 1000 </a:t>
            </a:r>
          </a:p>
          <a:p>
            <a:pPr marL="0" indent="0" eaLnBrk="1" hangingPunct="1">
              <a:lnSpc>
                <a:spcPct val="90000"/>
              </a:lnSpc>
              <a:buClrTx/>
              <a:buFont typeface="Wingdings" pitchFamily="2" charset="2"/>
              <a:buNone/>
              <a:defRPr/>
            </a:pPr>
            <a:r>
              <a:rPr lang="fr-FR" altLang="fr-FR" sz="2400" kern="0" dirty="0">
                <a:solidFill>
                  <a:srgbClr val="FF0000"/>
                </a:solidFill>
              </a:rPr>
              <a:t> </a:t>
            </a:r>
            <a:r>
              <a:rPr lang="fr-FR" altLang="fr-FR" sz="2400" kern="0" dirty="0" smtClean="0">
                <a:solidFill>
                  <a:srgbClr val="FF0000"/>
                </a:solidFill>
              </a:rPr>
              <a:t>    personnes formées</a:t>
            </a:r>
          </a:p>
        </p:txBody>
      </p:sp>
      <p:sp>
        <p:nvSpPr>
          <p:cNvPr id="6149" name="Rectangle 2"/>
          <p:cNvSpPr>
            <a:spLocks noGrp="1" noChangeArrowheads="1"/>
          </p:cNvSpPr>
          <p:nvPr>
            <p:ph type="title"/>
          </p:nvPr>
        </p:nvSpPr>
        <p:spPr>
          <a:xfrm>
            <a:off x="574675" y="223838"/>
            <a:ext cx="8001000" cy="1044575"/>
          </a:xfrm>
        </p:spPr>
        <p:txBody>
          <a:bodyPr/>
          <a:lstStyle/>
          <a:p>
            <a:pPr eaLnBrk="1" hangingPunct="1"/>
            <a:r>
              <a:rPr lang="fr-FR" altLang="fr-FR" sz="3200" smtClean="0"/>
              <a:t>Pourquoi une formation des utilisateurs ?</a:t>
            </a:r>
          </a:p>
        </p:txBody>
      </p:sp>
      <p:sp>
        <p:nvSpPr>
          <p:cNvPr id="6150"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8"/>
          <p:cNvSpPr>
            <a:spLocks noGrp="1" noChangeArrowheads="1"/>
          </p:cNvSpPr>
          <p:nvPr>
            <p:ph type="sldNum" sz="quarter" idx="11"/>
          </p:nvPr>
        </p:nvSpPr>
        <p:spPr>
          <a:noFill/>
        </p:spPr>
        <p:txBody>
          <a:bodyPr/>
          <a:lstStyle/>
          <a:p>
            <a:fld id="{D8F72B3B-4C02-4467-937E-F85BBD5703C4}" type="slidenum">
              <a:rPr lang="fr-FR" altLang="fr-FR" smtClean="0"/>
              <a:pPr/>
              <a:t>4</a:t>
            </a:fld>
            <a:endParaRPr lang="fr-FR" altLang="fr-FR" smtClean="0"/>
          </a:p>
        </p:txBody>
      </p:sp>
      <p:sp>
        <p:nvSpPr>
          <p:cNvPr id="717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eaLnBrk="1" hangingPunct="1"/>
            <a:fld id="{12066517-2393-4A9A-BB6D-3715F0F2F06F}" type="slidenum">
              <a:rPr lang="fr-FR" altLang="fr-FR" sz="1200"/>
              <a:pPr algn="r" eaLnBrk="1" hangingPunct="1"/>
              <a:t>4</a:t>
            </a:fld>
            <a:endParaRPr lang="fr-FR" altLang="fr-FR" sz="1200"/>
          </a:p>
        </p:txBody>
      </p:sp>
      <p:sp>
        <p:nvSpPr>
          <p:cNvPr id="6" name="Rectangle 3"/>
          <p:cNvSpPr txBox="1">
            <a:spLocks noChangeArrowheads="1"/>
          </p:cNvSpPr>
          <p:nvPr/>
        </p:nvSpPr>
        <p:spPr bwMode="auto">
          <a:xfrm>
            <a:off x="323850" y="1844675"/>
            <a:ext cx="8680450" cy="4267200"/>
          </a:xfrm>
          <a:prstGeom prst="rect">
            <a:avLst/>
          </a:prstGeom>
          <a:noFill/>
          <a:ln>
            <a:noFill/>
          </a:ln>
          <a:extLst/>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cs typeface="+mn-cs"/>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cs typeface="+mn-cs"/>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cs typeface="+mn-cs"/>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a:lstStyle>
          <a:p>
            <a:pPr eaLnBrk="1" hangingPunct="1">
              <a:lnSpc>
                <a:spcPct val="90000"/>
              </a:lnSpc>
              <a:buClrTx/>
              <a:defRPr/>
            </a:pPr>
            <a:r>
              <a:rPr lang="fr-FR" altLang="fr-FR" sz="2300" kern="0" dirty="0" smtClean="0"/>
              <a:t>Deuxième phase avec trois nouveaux domaines (Genre, Eau et assainissement, Sécurité alimentaire) et réplication dans 3 domaines (Santé, </a:t>
            </a:r>
            <a:r>
              <a:rPr lang="fr-FR" altLang="fr-FR" sz="2300" kern="0" dirty="0" err="1" smtClean="0"/>
              <a:t>Education</a:t>
            </a:r>
            <a:r>
              <a:rPr lang="fr-FR" altLang="fr-FR" sz="2300" kern="0" dirty="0" smtClean="0"/>
              <a:t>, Décentralisation)</a:t>
            </a:r>
          </a:p>
          <a:p>
            <a:pPr marL="0" indent="0" eaLnBrk="1" hangingPunct="1">
              <a:lnSpc>
                <a:spcPct val="90000"/>
              </a:lnSpc>
              <a:buClrTx/>
              <a:buFont typeface="Wingdings" pitchFamily="2" charset="2"/>
              <a:buNone/>
              <a:defRPr/>
            </a:pPr>
            <a:r>
              <a:rPr lang="fr-FR" altLang="fr-FR" sz="2300" kern="0" dirty="0" smtClean="0"/>
              <a:t>     </a:t>
            </a:r>
            <a:r>
              <a:rPr lang="fr-FR" altLang="fr-FR" sz="2300" kern="0" dirty="0" smtClean="0">
                <a:solidFill>
                  <a:srgbClr val="FF0000"/>
                </a:solidFill>
              </a:rPr>
              <a:t>30 sessions de formation et plus de 700 personnes </a:t>
            </a:r>
          </a:p>
          <a:p>
            <a:pPr marL="0" indent="0" eaLnBrk="1" hangingPunct="1">
              <a:lnSpc>
                <a:spcPct val="90000"/>
              </a:lnSpc>
              <a:buClrTx/>
              <a:buFont typeface="Wingdings" pitchFamily="2" charset="2"/>
              <a:buNone/>
              <a:defRPr/>
            </a:pPr>
            <a:r>
              <a:rPr lang="fr-FR" altLang="fr-FR" sz="2300" kern="0" dirty="0">
                <a:solidFill>
                  <a:srgbClr val="FF0000"/>
                </a:solidFill>
              </a:rPr>
              <a:t> </a:t>
            </a:r>
            <a:r>
              <a:rPr lang="fr-FR" altLang="fr-FR" sz="2300" kern="0" dirty="0" smtClean="0">
                <a:solidFill>
                  <a:srgbClr val="FF0000"/>
                </a:solidFill>
              </a:rPr>
              <a:t>    formées</a:t>
            </a:r>
          </a:p>
          <a:p>
            <a:pPr marL="0" indent="0" eaLnBrk="1" hangingPunct="1">
              <a:lnSpc>
                <a:spcPct val="90000"/>
              </a:lnSpc>
              <a:buClrTx/>
              <a:buFont typeface="Wingdings" pitchFamily="2" charset="2"/>
              <a:buNone/>
              <a:defRPr/>
            </a:pPr>
            <a:endParaRPr lang="fr-FR" altLang="fr-FR" sz="2300" kern="0" dirty="0" smtClean="0"/>
          </a:p>
          <a:p>
            <a:pPr eaLnBrk="1" hangingPunct="1">
              <a:lnSpc>
                <a:spcPct val="90000"/>
              </a:lnSpc>
              <a:buClrTx/>
              <a:defRPr/>
            </a:pPr>
            <a:r>
              <a:rPr lang="fr-FR" altLang="fr-FR" sz="2300" kern="0" dirty="0" smtClean="0"/>
              <a:t>Troisième phase avec cinq nouveaux domaines (Comptabilité nationale, Transports, Environnement, Emploi, Entreprises) et réplication dans trois domaines (Justice, Pauvreté, Démographie)</a:t>
            </a:r>
          </a:p>
          <a:p>
            <a:pPr marL="0" indent="0" eaLnBrk="1" hangingPunct="1">
              <a:lnSpc>
                <a:spcPct val="90000"/>
              </a:lnSpc>
              <a:buClrTx/>
              <a:buFont typeface="Wingdings" pitchFamily="2" charset="2"/>
              <a:buNone/>
              <a:defRPr/>
            </a:pPr>
            <a:r>
              <a:rPr lang="fr-FR" altLang="fr-FR" sz="2300" kern="0" dirty="0"/>
              <a:t> </a:t>
            </a:r>
            <a:r>
              <a:rPr lang="fr-FR" altLang="fr-FR" sz="2300" kern="0" dirty="0" smtClean="0"/>
              <a:t>    </a:t>
            </a:r>
            <a:r>
              <a:rPr lang="fr-FR" altLang="fr-FR" sz="2300" kern="0" dirty="0" smtClean="0">
                <a:solidFill>
                  <a:srgbClr val="FF0000"/>
                </a:solidFill>
              </a:rPr>
              <a:t>24 sessions de formation en cours</a:t>
            </a:r>
            <a:endParaRPr lang="fr-FR" altLang="fr-FR" sz="2300" kern="0" dirty="0" smtClean="0"/>
          </a:p>
          <a:p>
            <a:pPr marL="0" indent="0" eaLnBrk="1" hangingPunct="1">
              <a:lnSpc>
                <a:spcPct val="90000"/>
              </a:lnSpc>
              <a:buClrTx/>
              <a:buFont typeface="Wingdings" pitchFamily="2" charset="2"/>
              <a:buNone/>
              <a:defRPr/>
            </a:pPr>
            <a:r>
              <a:rPr lang="fr-FR" altLang="fr-FR" sz="2000" kern="0" dirty="0" smtClean="0"/>
              <a:t>		</a:t>
            </a:r>
          </a:p>
          <a:p>
            <a:pPr marL="0" indent="0" eaLnBrk="1" hangingPunct="1">
              <a:lnSpc>
                <a:spcPct val="90000"/>
              </a:lnSpc>
              <a:buClrTx/>
              <a:buFont typeface="Wingdings" pitchFamily="2" charset="2"/>
              <a:buNone/>
              <a:defRPr/>
            </a:pPr>
            <a:endParaRPr lang="fr-FR" altLang="fr-FR" sz="2000" kern="0" dirty="0" smtClean="0"/>
          </a:p>
          <a:p>
            <a:pPr marL="0" indent="0" eaLnBrk="1" hangingPunct="1">
              <a:lnSpc>
                <a:spcPct val="90000"/>
              </a:lnSpc>
              <a:buClrTx/>
              <a:buFont typeface="Wingdings" pitchFamily="2" charset="2"/>
              <a:buNone/>
              <a:defRPr/>
            </a:pPr>
            <a:endParaRPr lang="fr-FR" altLang="fr-FR" sz="2000" kern="0" dirty="0" smtClean="0"/>
          </a:p>
        </p:txBody>
      </p:sp>
      <p:sp>
        <p:nvSpPr>
          <p:cNvPr id="7173" name="Rectangle 2"/>
          <p:cNvSpPr>
            <a:spLocks noGrp="1" noChangeArrowheads="1"/>
          </p:cNvSpPr>
          <p:nvPr>
            <p:ph type="title"/>
          </p:nvPr>
        </p:nvSpPr>
        <p:spPr>
          <a:xfrm>
            <a:off x="574675" y="223838"/>
            <a:ext cx="8001000" cy="1044575"/>
          </a:xfrm>
        </p:spPr>
        <p:txBody>
          <a:bodyPr/>
          <a:lstStyle/>
          <a:p>
            <a:pPr eaLnBrk="1" hangingPunct="1"/>
            <a:r>
              <a:rPr lang="fr-FR" altLang="fr-FR" sz="3200" smtClean="0"/>
              <a:t>Pourquoi une formation des utilisateurs ?</a:t>
            </a:r>
          </a:p>
        </p:txBody>
      </p:sp>
      <p:sp>
        <p:nvSpPr>
          <p:cNvPr id="7174"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74675" y="476250"/>
            <a:ext cx="8001000" cy="684213"/>
          </a:xfrm>
        </p:spPr>
        <p:txBody>
          <a:bodyPr/>
          <a:lstStyle/>
          <a:p>
            <a:pPr eaLnBrk="1" hangingPunct="1"/>
            <a:r>
              <a:rPr lang="fr-FR" altLang="fr-FR" sz="3200" smtClean="0"/>
              <a:t>Les objectifs</a:t>
            </a:r>
          </a:p>
        </p:txBody>
      </p:sp>
      <p:sp>
        <p:nvSpPr>
          <p:cNvPr id="8195" name="Rectangle 8"/>
          <p:cNvSpPr>
            <a:spLocks noGrp="1" noChangeArrowheads="1"/>
          </p:cNvSpPr>
          <p:nvPr>
            <p:ph type="sldNum" sz="quarter" idx="11"/>
          </p:nvPr>
        </p:nvSpPr>
        <p:spPr>
          <a:noFill/>
        </p:spPr>
        <p:txBody>
          <a:bodyPr/>
          <a:lstStyle/>
          <a:p>
            <a:fld id="{01753D2D-989E-450F-97DC-DDF79E41E7E7}" type="slidenum">
              <a:rPr lang="fr-FR" altLang="fr-FR" smtClean="0"/>
              <a:pPr/>
              <a:t>5</a:t>
            </a:fld>
            <a:endParaRPr lang="fr-FR" altLang="fr-FR" smtClean="0"/>
          </a:p>
        </p:txBody>
      </p:sp>
      <p:sp>
        <p:nvSpPr>
          <p:cNvPr id="8196"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eaLnBrk="1" hangingPunct="1"/>
            <a:fld id="{1B3F8D9A-BB0D-4F34-8A37-4A7F28B8A503}" type="slidenum">
              <a:rPr lang="fr-FR" altLang="fr-FR" sz="1200"/>
              <a:pPr algn="r" eaLnBrk="1" hangingPunct="1"/>
              <a:t>5</a:t>
            </a:fld>
            <a:endParaRPr lang="fr-FR" altLang="fr-FR" sz="1200"/>
          </a:p>
        </p:txBody>
      </p:sp>
      <p:sp>
        <p:nvSpPr>
          <p:cNvPr id="7" name="Rectangle 3"/>
          <p:cNvSpPr txBox="1">
            <a:spLocks noChangeArrowheads="1"/>
          </p:cNvSpPr>
          <p:nvPr/>
        </p:nvSpPr>
        <p:spPr bwMode="auto">
          <a:xfrm>
            <a:off x="566738" y="1825625"/>
            <a:ext cx="8001000" cy="4267200"/>
          </a:xfrm>
          <a:prstGeom prst="rect">
            <a:avLst/>
          </a:prstGeom>
          <a:noFill/>
          <a:ln>
            <a:noFill/>
          </a:ln>
          <a:extLst/>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cs typeface="+mn-cs"/>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cs typeface="+mn-cs"/>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cs typeface="+mn-cs"/>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a:lstStyle>
          <a:p>
            <a:pPr eaLnBrk="1" hangingPunct="1">
              <a:lnSpc>
                <a:spcPct val="90000"/>
              </a:lnSpc>
              <a:defRPr/>
            </a:pPr>
            <a:r>
              <a:rPr lang="fr-FR" altLang="fr-FR" sz="2400" kern="0" dirty="0" smtClean="0"/>
              <a:t>L’objectif de ces sessions de formation n’est pas de transmettre un savoir-faire en matière de statistique, mais : </a:t>
            </a:r>
          </a:p>
          <a:p>
            <a:pPr eaLnBrk="1" hangingPunct="1">
              <a:lnSpc>
                <a:spcPct val="90000"/>
              </a:lnSpc>
              <a:buFont typeface="Wingdings" pitchFamily="2" charset="2"/>
              <a:buChar char="Ø"/>
              <a:defRPr/>
            </a:pPr>
            <a:r>
              <a:rPr lang="fr-FR" altLang="fr-FR" sz="2250" kern="0" dirty="0" smtClean="0"/>
              <a:t>de faire connaitre les données et les informations disponibles;</a:t>
            </a:r>
          </a:p>
          <a:p>
            <a:pPr eaLnBrk="1" hangingPunct="1">
              <a:lnSpc>
                <a:spcPct val="90000"/>
              </a:lnSpc>
              <a:buFont typeface="Wingdings" pitchFamily="2" charset="2"/>
              <a:buChar char="Ø"/>
              <a:defRPr/>
            </a:pPr>
            <a:r>
              <a:rPr lang="fr-FR" altLang="fr-FR" sz="2250" kern="0" dirty="0" smtClean="0"/>
              <a:t>d’indiquer les utilisations principales qui sont faites ou pourraient êtres faites avec ces données;</a:t>
            </a:r>
          </a:p>
          <a:p>
            <a:pPr eaLnBrk="1" hangingPunct="1">
              <a:lnSpc>
                <a:spcPct val="90000"/>
              </a:lnSpc>
              <a:buFont typeface="Wingdings" pitchFamily="2" charset="2"/>
              <a:buChar char="Ø"/>
              <a:defRPr/>
            </a:pPr>
            <a:r>
              <a:rPr lang="fr-FR" altLang="fr-FR" sz="2250" kern="0" dirty="0" smtClean="0"/>
              <a:t>d’indiquer les limites d’utilisation des informations;</a:t>
            </a:r>
          </a:p>
          <a:p>
            <a:pPr eaLnBrk="1" hangingPunct="1">
              <a:lnSpc>
                <a:spcPct val="90000"/>
              </a:lnSpc>
              <a:buFont typeface="Wingdings" pitchFamily="2" charset="2"/>
              <a:buChar char="Ø"/>
              <a:defRPr/>
            </a:pPr>
            <a:r>
              <a:rPr lang="fr-FR" altLang="fr-FR" sz="2250" kern="0" dirty="0" smtClean="0"/>
              <a:t>d’inciter les utilisateurs à mieux se documenter et à avoir des positions critiques constructives par rapport aux statistiques disponibles.</a:t>
            </a:r>
          </a:p>
        </p:txBody>
      </p:sp>
      <p:sp>
        <p:nvSpPr>
          <p:cNvPr id="8198"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additive="base">
                                        <p:cTn id="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u numéro de diapositive 1"/>
          <p:cNvSpPr>
            <a:spLocks noGrp="1"/>
          </p:cNvSpPr>
          <p:nvPr>
            <p:ph type="sldNum" sz="quarter" idx="11"/>
          </p:nvPr>
        </p:nvSpPr>
        <p:spPr>
          <a:noFill/>
        </p:spPr>
        <p:txBody>
          <a:bodyPr/>
          <a:lstStyle/>
          <a:p>
            <a:fld id="{8924E800-F5CB-4B4A-B9FE-EFA1E45C42A4}" type="slidenum">
              <a:rPr lang="fr-FR" altLang="fr-FR" smtClean="0"/>
              <a:pPr/>
              <a:t>6</a:t>
            </a:fld>
            <a:endParaRPr lang="fr-FR" altLang="fr-FR" smtClean="0"/>
          </a:p>
        </p:txBody>
      </p:sp>
      <p:graphicFrame>
        <p:nvGraphicFramePr>
          <p:cNvPr id="3" name="Tableau 2"/>
          <p:cNvGraphicFramePr>
            <a:graphicFrameLocks noGrp="1"/>
          </p:cNvGraphicFramePr>
          <p:nvPr/>
        </p:nvGraphicFramePr>
        <p:xfrm>
          <a:off x="647700" y="981075"/>
          <a:ext cx="7991475" cy="5616578"/>
        </p:xfrm>
        <a:graphic>
          <a:graphicData uri="http://schemas.openxmlformats.org/drawingml/2006/table">
            <a:tbl>
              <a:tblPr/>
              <a:tblGrid>
                <a:gridCol w="2857708"/>
                <a:gridCol w="1727865"/>
                <a:gridCol w="1114396"/>
                <a:gridCol w="2291506"/>
              </a:tblGrid>
              <a:tr h="246146">
                <a:tc>
                  <a:txBody>
                    <a:bodyPr/>
                    <a:lstStyle/>
                    <a:p>
                      <a:pPr algn="ctr">
                        <a:lnSpc>
                          <a:spcPct val="115000"/>
                        </a:lnSpc>
                        <a:spcAft>
                          <a:spcPts val="0"/>
                        </a:spcAft>
                      </a:pPr>
                      <a:r>
                        <a:rPr lang="fr-FR" sz="1100" b="1" dirty="0">
                          <a:effectLst/>
                          <a:latin typeface="Times New Roman"/>
                          <a:ea typeface="Times New Roman"/>
                        </a:rPr>
                        <a:t>Formations et ateliers</a:t>
                      </a:r>
                      <a:endParaRPr lang="fr-FR" sz="1100" dirty="0">
                        <a:effectLst/>
                        <a:latin typeface="Times New Roman"/>
                        <a:ea typeface="Times New Roman"/>
                      </a:endParaRPr>
                    </a:p>
                  </a:txBody>
                  <a:tcPr marL="31924" marR="3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b="1">
                          <a:effectLst/>
                          <a:latin typeface="Times New Roman"/>
                          <a:ea typeface="Times New Roman"/>
                        </a:rPr>
                        <a:t>Période</a:t>
                      </a:r>
                      <a:endParaRPr lang="fr-FR" sz="1100">
                        <a:effectLst/>
                        <a:latin typeface="Times New Roman"/>
                        <a:ea typeface="Times New Roman"/>
                      </a:endParaRPr>
                    </a:p>
                  </a:txBody>
                  <a:tcPr marL="31924" marR="3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b="1">
                          <a:effectLst/>
                          <a:latin typeface="Times New Roman"/>
                          <a:ea typeface="Times New Roman"/>
                        </a:rPr>
                        <a:t>Lieu</a:t>
                      </a:r>
                      <a:endParaRPr lang="fr-FR" sz="1100">
                        <a:effectLst/>
                        <a:latin typeface="Times New Roman"/>
                        <a:ea typeface="Times New Roman"/>
                      </a:endParaRPr>
                    </a:p>
                  </a:txBody>
                  <a:tcPr marL="31924" marR="3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b="1">
                          <a:effectLst/>
                          <a:latin typeface="Times New Roman"/>
                          <a:ea typeface="Times New Roman"/>
                        </a:rPr>
                        <a:t>Salle</a:t>
                      </a:r>
                      <a:endParaRPr lang="fr-FR" sz="1100">
                        <a:effectLst/>
                        <a:latin typeface="Times New Roman"/>
                        <a:ea typeface="Times New Roman"/>
                      </a:endParaRPr>
                    </a:p>
                  </a:txBody>
                  <a:tcPr marL="31924" marR="3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Comptabilité nationale 1</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27 au 28 août</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ABMAQ</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Comptabilité nationale 2</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1</a:t>
                      </a:r>
                      <a:r>
                        <a:rPr lang="fr-FR" sz="1000" baseline="30000" dirty="0">
                          <a:effectLst/>
                          <a:latin typeface="Times New Roman"/>
                          <a:ea typeface="Times New Roman"/>
                        </a:rPr>
                        <a:t>er</a:t>
                      </a:r>
                      <a:r>
                        <a:rPr lang="fr-FR" sz="1000" dirty="0">
                          <a:effectLst/>
                          <a:latin typeface="Times New Roman"/>
                          <a:ea typeface="Times New Roman"/>
                        </a:rPr>
                        <a:t> au 2 </a:t>
                      </a:r>
                      <a:r>
                        <a:rPr lang="fr-FR" sz="1000" dirty="0" smtClean="0">
                          <a:effectLst/>
                          <a:latin typeface="Times New Roman"/>
                          <a:ea typeface="Times New Roman"/>
                        </a:rPr>
                        <a:t>septembre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ABMAQ</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Comptabilité nationale 3</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4 au 5 </a:t>
                      </a:r>
                      <a:r>
                        <a:rPr lang="fr-FR" sz="1000" dirty="0" smtClean="0">
                          <a:effectLst/>
                          <a:latin typeface="Times New Roman"/>
                          <a:ea typeface="Times New Roman"/>
                        </a:rPr>
                        <a:t>septembre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ABMAQ</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Statistiques des transports 1</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24 et 25 </a:t>
                      </a:r>
                      <a:r>
                        <a:rPr lang="fr-FR" sz="1000" dirty="0" smtClean="0">
                          <a:effectLst/>
                          <a:latin typeface="Times New Roman"/>
                          <a:ea typeface="Times New Roman"/>
                        </a:rPr>
                        <a:t>septembre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 </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Conseil régional</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Statistiques des transports 2</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29 et 30 </a:t>
                      </a:r>
                      <a:r>
                        <a:rPr lang="fr-FR" sz="1000" dirty="0" smtClean="0">
                          <a:effectLst/>
                          <a:latin typeface="Times New Roman"/>
                          <a:ea typeface="Times New Roman"/>
                        </a:rPr>
                        <a:t>septembre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 </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ABMAQ</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Statistiques des transports 3</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1 et 2 octobre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Bobo</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Centre Muraz</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Statistiques démographiques 1</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13 et 14 </a:t>
                      </a:r>
                      <a:r>
                        <a:rPr lang="fr-FR" sz="1000" dirty="0" smtClean="0">
                          <a:effectLst/>
                          <a:latin typeface="Times New Roman"/>
                          <a:ea typeface="Times New Roman"/>
                        </a:rPr>
                        <a:t>octobre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Conseil régional</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Statistiques démographiques 2</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16 et 17 </a:t>
                      </a:r>
                      <a:r>
                        <a:rPr lang="fr-FR" sz="1000" dirty="0" smtClean="0">
                          <a:effectLst/>
                          <a:latin typeface="Times New Roman"/>
                          <a:ea typeface="Times New Roman"/>
                        </a:rPr>
                        <a:t>octobre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Bobo</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Centre Muraz</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Statistiques démographiques 3</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000" dirty="0">
                          <a:effectLst/>
                          <a:latin typeface="Times New Roman"/>
                          <a:ea typeface="Times New Roman"/>
                        </a:rPr>
                        <a:t>20 et 21 </a:t>
                      </a:r>
                      <a:r>
                        <a:rPr lang="fr-FR" sz="1000" dirty="0" smtClean="0">
                          <a:effectLst/>
                          <a:latin typeface="Times New Roman"/>
                          <a:ea typeface="Times New Roman"/>
                        </a:rPr>
                        <a:t>octobre</a:t>
                      </a:r>
                      <a:endParaRPr lang="fr-FR" sz="1100" dirty="0" smtClean="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Conseil régional</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Statistiques justice 1</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03 et 04 </a:t>
                      </a:r>
                      <a:r>
                        <a:rPr lang="fr-FR" sz="1000" dirty="0" smtClean="0">
                          <a:effectLst/>
                          <a:latin typeface="Times New Roman"/>
                          <a:ea typeface="Times New Roman"/>
                        </a:rPr>
                        <a:t>novembre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Conseil régional</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Statistiques justice 2</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000" dirty="0">
                          <a:effectLst/>
                          <a:latin typeface="Times New Roman"/>
                          <a:ea typeface="Times New Roman"/>
                        </a:rPr>
                        <a:t>06 et 07 </a:t>
                      </a:r>
                      <a:r>
                        <a:rPr lang="fr-FR" sz="1000" dirty="0" smtClean="0">
                          <a:effectLst/>
                          <a:latin typeface="Times New Roman"/>
                          <a:ea typeface="Times New Roman"/>
                        </a:rPr>
                        <a:t>novembre</a:t>
                      </a:r>
                      <a:endParaRPr lang="fr-FR" sz="1100" dirty="0" smtClean="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Bobo</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Centre Muraz</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Statistiques justice 3</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000" dirty="0">
                          <a:effectLst/>
                          <a:latin typeface="Times New Roman"/>
                          <a:ea typeface="Times New Roman"/>
                        </a:rPr>
                        <a:t>10 et 11 </a:t>
                      </a:r>
                      <a:r>
                        <a:rPr lang="fr-FR" sz="1000" dirty="0" smtClean="0">
                          <a:effectLst/>
                          <a:latin typeface="Times New Roman"/>
                          <a:ea typeface="Times New Roman"/>
                        </a:rPr>
                        <a:t>novembre</a:t>
                      </a:r>
                      <a:endParaRPr lang="fr-FR" sz="1100" dirty="0" smtClean="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Conseil régional</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 d’entreprises 1</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000" dirty="0">
                          <a:effectLst/>
                          <a:latin typeface="Times New Roman"/>
                          <a:ea typeface="Times New Roman"/>
                        </a:rPr>
                        <a:t>12 et 13 </a:t>
                      </a:r>
                      <a:r>
                        <a:rPr lang="fr-FR" sz="1000" dirty="0" smtClean="0">
                          <a:effectLst/>
                          <a:latin typeface="Times New Roman"/>
                          <a:ea typeface="Times New Roman"/>
                        </a:rPr>
                        <a:t>novembre</a:t>
                      </a:r>
                      <a:endParaRPr lang="fr-FR" sz="1100" dirty="0" smtClean="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Conseil régional</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 d’entreprises 2</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000" dirty="0">
                          <a:effectLst/>
                          <a:latin typeface="Times New Roman"/>
                          <a:ea typeface="Times New Roman"/>
                        </a:rPr>
                        <a:t>17 et 18 </a:t>
                      </a:r>
                      <a:r>
                        <a:rPr lang="fr-FR" sz="1000" dirty="0" smtClean="0">
                          <a:effectLst/>
                          <a:latin typeface="Times New Roman"/>
                          <a:ea typeface="Times New Roman"/>
                        </a:rPr>
                        <a:t>novembre</a:t>
                      </a:r>
                      <a:endParaRPr lang="fr-FR" sz="1100" dirty="0" smtClean="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Conseil régional</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 d’entreprises 3</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000" dirty="0">
                          <a:effectLst/>
                          <a:latin typeface="Times New Roman"/>
                          <a:ea typeface="Times New Roman"/>
                        </a:rPr>
                        <a:t>20 et 21 </a:t>
                      </a:r>
                      <a:r>
                        <a:rPr lang="fr-FR" sz="1000" dirty="0" smtClean="0">
                          <a:effectLst/>
                          <a:latin typeface="Times New Roman"/>
                          <a:ea typeface="Times New Roman"/>
                        </a:rPr>
                        <a:t>novembre</a:t>
                      </a:r>
                      <a:endParaRPr lang="fr-FR" sz="1100" dirty="0" smtClean="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Bobo</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Centre Muraz</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 sur l’emploi 1</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000" dirty="0">
                          <a:effectLst/>
                          <a:latin typeface="Times New Roman"/>
                          <a:ea typeface="Times New Roman"/>
                        </a:rPr>
                        <a:t>26 et 27 </a:t>
                      </a:r>
                      <a:r>
                        <a:rPr lang="fr-FR" sz="1000" dirty="0" smtClean="0">
                          <a:effectLst/>
                          <a:latin typeface="Times New Roman"/>
                          <a:ea typeface="Times New Roman"/>
                        </a:rPr>
                        <a:t>novembre</a:t>
                      </a:r>
                      <a:endParaRPr lang="fr-FR" sz="1100" dirty="0" smtClean="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Conseil régional</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 sur l’environnement 1</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000" dirty="0">
                          <a:effectLst/>
                          <a:latin typeface="Times New Roman"/>
                          <a:ea typeface="Times New Roman"/>
                        </a:rPr>
                        <a:t>26 et 27 </a:t>
                      </a:r>
                      <a:r>
                        <a:rPr lang="fr-FR" sz="1000" dirty="0" smtClean="0">
                          <a:effectLst/>
                          <a:latin typeface="Times New Roman"/>
                          <a:ea typeface="Times New Roman"/>
                        </a:rPr>
                        <a:t>novembre</a:t>
                      </a:r>
                      <a:endParaRPr lang="fr-FR" sz="1100" dirty="0" smtClean="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ABMAQ</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 sur l’emploi 2</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1 et 2 </a:t>
                      </a:r>
                      <a:r>
                        <a:rPr lang="fr-FR" sz="1000" dirty="0" smtClean="0">
                          <a:effectLst/>
                          <a:latin typeface="Times New Roman"/>
                          <a:ea typeface="Times New Roman"/>
                        </a:rPr>
                        <a:t>décembre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Conseil régional</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 sur l’environnement 2</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1 et 2 </a:t>
                      </a:r>
                      <a:r>
                        <a:rPr lang="fr-FR" sz="1000" dirty="0" smtClean="0">
                          <a:effectLst/>
                          <a:latin typeface="Times New Roman"/>
                          <a:ea typeface="Times New Roman"/>
                        </a:rPr>
                        <a:t>décembre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ABMAQ</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 sur l’emploi 3</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4 et 5 </a:t>
                      </a:r>
                      <a:r>
                        <a:rPr lang="fr-FR" sz="1000" dirty="0" smtClean="0">
                          <a:effectLst/>
                          <a:latin typeface="Times New Roman"/>
                          <a:ea typeface="Times New Roman"/>
                        </a:rPr>
                        <a:t>décembre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Bobo</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Centre Muraz</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 sur l’environnement 3</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4 et 5 </a:t>
                      </a:r>
                      <a:r>
                        <a:rPr lang="fr-FR" sz="1000" dirty="0" smtClean="0">
                          <a:effectLst/>
                          <a:latin typeface="Times New Roman"/>
                          <a:ea typeface="Times New Roman"/>
                        </a:rPr>
                        <a:t>décembre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Bobo</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Centre Muraz</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Statistiques pauvreté 1</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8 et 9 </a:t>
                      </a:r>
                      <a:r>
                        <a:rPr lang="fr-FR" sz="1000" dirty="0" smtClean="0">
                          <a:effectLst/>
                          <a:latin typeface="Times New Roman"/>
                          <a:ea typeface="Times New Roman"/>
                        </a:rPr>
                        <a:t>décembre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Conseil régional</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Statistiques pauvreté 2</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15 et 16 </a:t>
                      </a:r>
                      <a:r>
                        <a:rPr lang="fr-FR" sz="1000" dirty="0" smtClean="0">
                          <a:effectLst/>
                          <a:latin typeface="Times New Roman"/>
                          <a:ea typeface="Times New Roman"/>
                        </a:rPr>
                        <a:t>décembre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Bobo</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Centre Muraz</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3768">
                <a:tc>
                  <a:txBody>
                    <a:bodyPr/>
                    <a:lstStyle/>
                    <a:p>
                      <a:pPr algn="l">
                        <a:lnSpc>
                          <a:spcPct val="115000"/>
                        </a:lnSpc>
                        <a:spcAft>
                          <a:spcPts val="0"/>
                        </a:spcAft>
                      </a:pPr>
                      <a:r>
                        <a:rPr lang="fr-FR" sz="1000">
                          <a:effectLst/>
                          <a:latin typeface="Times New Roman"/>
                          <a:ea typeface="Times New Roman"/>
                        </a:rPr>
                        <a:t>FU Statistiques pauvreté 3</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18 et 19 </a:t>
                      </a:r>
                      <a:r>
                        <a:rPr lang="fr-FR" sz="1000" dirty="0" smtClean="0">
                          <a:effectLst/>
                          <a:latin typeface="Times New Roman"/>
                          <a:ea typeface="Times New Roman"/>
                        </a:rPr>
                        <a:t>décembre</a:t>
                      </a:r>
                      <a:endParaRPr lang="fr-FR" sz="1100" dirty="0">
                        <a:effectLst/>
                        <a:latin typeface="Times New Roman"/>
                        <a:ea typeface="Times New Roman"/>
                      </a:endParaRPr>
                    </a:p>
                  </a:txBody>
                  <a:tcPr marL="15682" marR="15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a:effectLst/>
                          <a:latin typeface="Times New Roman"/>
                          <a:ea typeface="Times New Roman"/>
                        </a:rPr>
                        <a:t>Ouaga</a:t>
                      </a:r>
                      <a:endParaRPr lang="fr-FR" sz="110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000" dirty="0">
                          <a:effectLst/>
                          <a:latin typeface="Times New Roman"/>
                          <a:ea typeface="Times New Roman"/>
                        </a:rPr>
                        <a:t>Conseil régional</a:t>
                      </a:r>
                      <a:endParaRPr lang="fr-FR" sz="1100" dirty="0">
                        <a:effectLst/>
                        <a:latin typeface="Times New Roman"/>
                        <a:ea typeface="Times New Roman"/>
                      </a:endParaRPr>
                    </a:p>
                  </a:txBody>
                  <a:tcPr marL="31924" marR="319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4" name="Rectangle 3"/>
          <p:cNvSpPr/>
          <p:nvPr/>
        </p:nvSpPr>
        <p:spPr>
          <a:xfrm>
            <a:off x="250825" y="260350"/>
            <a:ext cx="8785225" cy="584200"/>
          </a:xfrm>
          <a:prstGeom prst="rect">
            <a:avLst/>
          </a:prstGeom>
        </p:spPr>
        <p:txBody>
          <a:bodyPr>
            <a:spAutoFit/>
          </a:bodyPr>
          <a:lstStyle/>
          <a:p>
            <a:pPr>
              <a:defRPr/>
            </a:pPr>
            <a:r>
              <a:rPr lang="fr-FR" altLang="fr-FR" sz="3200" kern="0" dirty="0">
                <a:solidFill>
                  <a:srgbClr val="000000"/>
                </a:solidFill>
                <a:latin typeface="Verdana"/>
                <a:ea typeface="+mj-ea"/>
                <a:cs typeface="Arial"/>
              </a:rPr>
              <a:t>Pourquoi une formation des utilisateurs ?</a:t>
            </a: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74675" y="404813"/>
            <a:ext cx="8001000" cy="684212"/>
          </a:xfrm>
        </p:spPr>
        <p:txBody>
          <a:bodyPr/>
          <a:lstStyle/>
          <a:p>
            <a:pPr eaLnBrk="1" hangingPunct="1"/>
            <a:r>
              <a:rPr lang="fr-FR" altLang="fr-FR" sz="3200" smtClean="0"/>
              <a:t>Le public cible</a:t>
            </a:r>
          </a:p>
        </p:txBody>
      </p:sp>
      <p:sp>
        <p:nvSpPr>
          <p:cNvPr id="9219" name="Rectangle 3"/>
          <p:cNvSpPr>
            <a:spLocks noGrp="1" noChangeArrowheads="1"/>
          </p:cNvSpPr>
          <p:nvPr>
            <p:ph idx="1"/>
          </p:nvPr>
        </p:nvSpPr>
        <p:spPr/>
        <p:txBody>
          <a:bodyPr/>
          <a:lstStyle/>
          <a:p>
            <a:pPr eaLnBrk="1" hangingPunct="1">
              <a:lnSpc>
                <a:spcPct val="90000"/>
              </a:lnSpc>
              <a:buClrTx/>
            </a:pPr>
            <a:r>
              <a:rPr lang="fr-FR" altLang="fr-FR" sz="2400" smtClean="0"/>
              <a:t>Le public visé : des « non statisticiens » du domaine, au double sens de la formation de base et de l’utilisation, mais des personnes qui peuvent avoir à utiliser, de façon intermittente, des données et des informations.</a:t>
            </a:r>
          </a:p>
          <a:p>
            <a:pPr eaLnBrk="1" hangingPunct="1">
              <a:lnSpc>
                <a:spcPct val="90000"/>
              </a:lnSpc>
              <a:buClrTx/>
              <a:buFont typeface="Wingdings" pitchFamily="2" charset="2"/>
              <a:buNone/>
            </a:pPr>
            <a:endParaRPr lang="fr-FR" altLang="fr-FR" sz="2400" smtClean="0"/>
          </a:p>
          <a:p>
            <a:pPr eaLnBrk="1" hangingPunct="1">
              <a:lnSpc>
                <a:spcPct val="90000"/>
              </a:lnSpc>
              <a:buClrTx/>
            </a:pPr>
            <a:r>
              <a:rPr lang="fr-FR" altLang="fr-FR" sz="2400" smtClean="0"/>
              <a:t>De nombreuses personnes, et donc plusieurs sessions pour chaque thème abordé.</a:t>
            </a:r>
          </a:p>
        </p:txBody>
      </p:sp>
      <p:sp>
        <p:nvSpPr>
          <p:cNvPr id="10244" name="Rectangle 8"/>
          <p:cNvSpPr>
            <a:spLocks noGrp="1" noChangeArrowheads="1"/>
          </p:cNvSpPr>
          <p:nvPr>
            <p:ph type="sldNum" sz="quarter" idx="11"/>
          </p:nvPr>
        </p:nvSpPr>
        <p:spPr>
          <a:noFill/>
        </p:spPr>
        <p:txBody>
          <a:bodyPr/>
          <a:lstStyle/>
          <a:p>
            <a:fld id="{BBEE696C-8809-43B1-82D6-94788C616D9B}" type="slidenum">
              <a:rPr lang="fr-FR" altLang="fr-FR" smtClean="0"/>
              <a:pPr/>
              <a:t>7</a:t>
            </a:fld>
            <a:endParaRPr lang="fr-FR" altLang="fr-FR" smtClean="0"/>
          </a:p>
        </p:txBody>
      </p:sp>
      <p:sp>
        <p:nvSpPr>
          <p:cNvPr id="10245"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eaLnBrk="1" hangingPunct="1"/>
            <a:fld id="{931ECD3B-6B01-402C-8BFF-CB38295AE814}" type="slidenum">
              <a:rPr lang="fr-FR" altLang="fr-FR" sz="1200"/>
              <a:pPr algn="r" eaLnBrk="1" hangingPunct="1"/>
              <a:t>7</a:t>
            </a:fld>
            <a:endParaRPr lang="fr-FR" altLang="fr-FR" sz="1200"/>
          </a:p>
        </p:txBody>
      </p:sp>
      <p:sp>
        <p:nvSpPr>
          <p:cNvPr id="10246"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219">
                                            <p:txEl>
                                              <p:pRg st="2" end="2"/>
                                            </p:txEl>
                                          </p:spTgt>
                                        </p:tgtEl>
                                        <p:attrNameLst>
                                          <p:attrName>style.visibility</p:attrName>
                                        </p:attrNameLst>
                                      </p:cBhvr>
                                      <p:to>
                                        <p:strVal val="visible"/>
                                      </p:to>
                                    </p:set>
                                    <p:anim calcmode="lin" valueType="num">
                                      <p:cBhvr additive="base">
                                        <p:cTn id="7" dur="500" fill="hold"/>
                                        <p:tgtEl>
                                          <p:spTgt spid="9219">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74675" y="296863"/>
            <a:ext cx="8001000" cy="755650"/>
          </a:xfrm>
        </p:spPr>
        <p:txBody>
          <a:bodyPr/>
          <a:lstStyle/>
          <a:p>
            <a:pPr eaLnBrk="1" hangingPunct="1"/>
            <a:r>
              <a:rPr lang="fr-FR" altLang="fr-FR" sz="3200" smtClean="0"/>
              <a:t>Un support original</a:t>
            </a:r>
          </a:p>
        </p:txBody>
      </p:sp>
      <p:sp>
        <p:nvSpPr>
          <p:cNvPr id="10243" name="Rectangle 3"/>
          <p:cNvSpPr>
            <a:spLocks noGrp="1" noChangeArrowheads="1"/>
          </p:cNvSpPr>
          <p:nvPr>
            <p:ph idx="1"/>
          </p:nvPr>
        </p:nvSpPr>
        <p:spPr/>
        <p:txBody>
          <a:bodyPr/>
          <a:lstStyle/>
          <a:p>
            <a:pPr eaLnBrk="1" hangingPunct="1">
              <a:buClrTx/>
              <a:buFont typeface="Wingdings" pitchFamily="2" charset="2"/>
              <a:buChar char="q"/>
            </a:pPr>
            <a:r>
              <a:rPr lang="fr-FR" altLang="fr-FR" sz="2400" smtClean="0"/>
              <a:t>Formations de sensibilisation courtes (2 jours)</a:t>
            </a:r>
          </a:p>
          <a:p>
            <a:pPr eaLnBrk="1" hangingPunct="1">
              <a:buClrTx/>
              <a:buFont typeface="Wingdings" pitchFamily="2" charset="2"/>
              <a:buChar char="q"/>
            </a:pPr>
            <a:endParaRPr lang="fr-FR" altLang="fr-FR" sz="2400" smtClean="0"/>
          </a:p>
          <a:p>
            <a:pPr eaLnBrk="1" hangingPunct="1">
              <a:buClrTx/>
              <a:buFont typeface="Wingdings" pitchFamily="2" charset="2"/>
              <a:buChar char="q"/>
            </a:pPr>
            <a:r>
              <a:rPr lang="fr-FR" altLang="fr-FR" sz="2400" smtClean="0"/>
              <a:t>Domaines vastes et complexes non abordés dans le détail</a:t>
            </a:r>
          </a:p>
          <a:p>
            <a:pPr eaLnBrk="1" hangingPunct="1">
              <a:buClrTx/>
              <a:buFont typeface="Wingdings" pitchFamily="2" charset="2"/>
              <a:buChar char="q"/>
            </a:pPr>
            <a:endParaRPr lang="fr-FR" altLang="fr-FR" sz="2400" smtClean="0"/>
          </a:p>
          <a:p>
            <a:pPr eaLnBrk="1" hangingPunct="1">
              <a:buClrTx/>
              <a:buFont typeface="Wingdings" pitchFamily="2" charset="2"/>
              <a:buChar char="q"/>
            </a:pPr>
            <a:r>
              <a:rPr lang="fr-FR" altLang="fr-FR" sz="2400" smtClean="0"/>
              <a:t>Formation supportée par un outil d’autoformation et d’approfondissement des connaissances, sous forme de CD ROM et dans un futur proche accessible en ligne </a:t>
            </a:r>
            <a:r>
              <a:rPr lang="fr-FR" altLang="fr-FR" sz="2400" smtClean="0">
                <a:hlinkClick r:id="rId2"/>
              </a:rPr>
              <a:t>www.cns.bf</a:t>
            </a:r>
            <a:endParaRPr lang="fr-FR" altLang="fr-FR" sz="2400" smtClean="0"/>
          </a:p>
        </p:txBody>
      </p:sp>
      <p:sp>
        <p:nvSpPr>
          <p:cNvPr id="11268" name="Rectangle 8"/>
          <p:cNvSpPr>
            <a:spLocks noGrp="1" noChangeArrowheads="1"/>
          </p:cNvSpPr>
          <p:nvPr>
            <p:ph type="sldNum" sz="quarter" idx="11"/>
          </p:nvPr>
        </p:nvSpPr>
        <p:spPr>
          <a:noFill/>
        </p:spPr>
        <p:txBody>
          <a:bodyPr/>
          <a:lstStyle/>
          <a:p>
            <a:fld id="{79462641-8F15-4D5B-9066-A487756BC2A4}" type="slidenum">
              <a:rPr lang="fr-FR" altLang="fr-FR" smtClean="0"/>
              <a:pPr/>
              <a:t>8</a:t>
            </a:fld>
            <a:endParaRPr lang="fr-FR" altLang="fr-FR" smtClean="0"/>
          </a:p>
        </p:txBody>
      </p:sp>
      <p:sp>
        <p:nvSpPr>
          <p:cNvPr id="11269"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eaLnBrk="1" hangingPunct="1"/>
            <a:fld id="{C17B3288-69B6-4FA2-A59D-FE080B4E3093}" type="slidenum">
              <a:rPr lang="fr-FR" altLang="fr-FR" sz="1200"/>
              <a:pPr algn="r" eaLnBrk="1" hangingPunct="1"/>
              <a:t>8</a:t>
            </a:fld>
            <a:endParaRPr lang="fr-FR" altLang="fr-FR" sz="1200"/>
          </a:p>
        </p:txBody>
      </p:sp>
      <p:sp>
        <p:nvSpPr>
          <p:cNvPr id="11270"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243">
                                            <p:txEl>
                                              <p:pRg st="4" end="4"/>
                                            </p:txEl>
                                          </p:spTgt>
                                        </p:tgtEl>
                                        <p:attrNameLst>
                                          <p:attrName>style.visibility</p:attrName>
                                        </p:attrNameLst>
                                      </p:cBhvr>
                                      <p:to>
                                        <p:strVal val="visible"/>
                                      </p:to>
                                    </p:set>
                                    <p:anim calcmode="lin" valueType="num">
                                      <p:cBhvr additive="base">
                                        <p:cTn id="7" dur="5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74675" y="260350"/>
            <a:ext cx="8001000" cy="755650"/>
          </a:xfrm>
        </p:spPr>
        <p:txBody>
          <a:bodyPr/>
          <a:lstStyle/>
          <a:p>
            <a:pPr eaLnBrk="1" hangingPunct="1"/>
            <a:r>
              <a:rPr lang="fr-FR" altLang="fr-FR" sz="3200" smtClean="0"/>
              <a:t>Contenu du CD ROM</a:t>
            </a:r>
          </a:p>
        </p:txBody>
      </p:sp>
      <p:sp>
        <p:nvSpPr>
          <p:cNvPr id="12291" name="Rectangle 3"/>
          <p:cNvSpPr>
            <a:spLocks noGrp="1" noChangeArrowheads="1"/>
          </p:cNvSpPr>
          <p:nvPr>
            <p:ph idx="1"/>
          </p:nvPr>
        </p:nvSpPr>
        <p:spPr>
          <a:xfrm>
            <a:off x="566738" y="1844675"/>
            <a:ext cx="8001000" cy="4267200"/>
          </a:xfrm>
        </p:spPr>
        <p:txBody>
          <a:bodyPr/>
          <a:lstStyle/>
          <a:p>
            <a:pPr eaLnBrk="1" hangingPunct="1">
              <a:lnSpc>
                <a:spcPct val="90000"/>
              </a:lnSpc>
              <a:buFont typeface="Wingdings" pitchFamily="2" charset="2"/>
              <a:buNone/>
            </a:pPr>
            <a:r>
              <a:rPr lang="fr-FR" altLang="fr-FR" sz="2400" smtClean="0"/>
              <a:t>CD ROM avec 6 rubriques:</a:t>
            </a:r>
          </a:p>
          <a:p>
            <a:pPr eaLnBrk="1" hangingPunct="1">
              <a:lnSpc>
                <a:spcPct val="90000"/>
              </a:lnSpc>
              <a:buFont typeface="Wingdings" pitchFamily="2" charset="2"/>
              <a:buNone/>
            </a:pPr>
            <a:endParaRPr lang="fr-FR" altLang="fr-FR" sz="1000" smtClean="0"/>
          </a:p>
          <a:p>
            <a:pPr eaLnBrk="1" hangingPunct="1">
              <a:lnSpc>
                <a:spcPct val="90000"/>
              </a:lnSpc>
              <a:buFont typeface="Wingdings" pitchFamily="2" charset="2"/>
              <a:buChar char="Ø"/>
            </a:pPr>
            <a:r>
              <a:rPr lang="fr-FR" altLang="fr-FR" sz="2400" b="1" smtClean="0"/>
              <a:t>Itinéraire pédagogique : </a:t>
            </a:r>
            <a:r>
              <a:rPr lang="fr-FR" altLang="fr-FR" sz="2400" smtClean="0"/>
              <a:t>présentations et exercices réalisés pendant les séances de formation;</a:t>
            </a:r>
          </a:p>
          <a:p>
            <a:pPr eaLnBrk="1" hangingPunct="1">
              <a:lnSpc>
                <a:spcPct val="90000"/>
              </a:lnSpc>
              <a:buFont typeface="Wingdings" pitchFamily="2" charset="2"/>
              <a:buChar char="Ø"/>
            </a:pPr>
            <a:endParaRPr lang="fr-FR" altLang="fr-FR" sz="1000" smtClean="0"/>
          </a:p>
          <a:p>
            <a:pPr eaLnBrk="1" hangingPunct="1">
              <a:lnSpc>
                <a:spcPct val="90000"/>
              </a:lnSpc>
              <a:buFont typeface="Wingdings" pitchFamily="2" charset="2"/>
              <a:buChar char="Ø"/>
            </a:pPr>
            <a:r>
              <a:rPr lang="fr-FR" altLang="fr-FR" sz="2400" b="1" smtClean="0"/>
              <a:t>Foire aux questions</a:t>
            </a:r>
            <a:r>
              <a:rPr lang="fr-FR" altLang="fr-FR" sz="2400" smtClean="0"/>
              <a:t> : réponses simples aux questionnements les plus courants vis à vis du sujet traité</a:t>
            </a:r>
          </a:p>
          <a:p>
            <a:pPr eaLnBrk="1" hangingPunct="1">
              <a:lnSpc>
                <a:spcPct val="90000"/>
              </a:lnSpc>
              <a:buFont typeface="Wingdings" pitchFamily="2" charset="2"/>
              <a:buChar char="Ø"/>
            </a:pPr>
            <a:endParaRPr lang="fr-FR" altLang="fr-FR" sz="1000" smtClean="0"/>
          </a:p>
          <a:p>
            <a:pPr eaLnBrk="1" hangingPunct="1">
              <a:lnSpc>
                <a:spcPct val="90000"/>
              </a:lnSpc>
              <a:buFont typeface="Wingdings" pitchFamily="2" charset="2"/>
              <a:buChar char="Ø"/>
            </a:pPr>
            <a:r>
              <a:rPr lang="fr-FR" altLang="fr-FR" sz="2400" b="1" smtClean="0"/>
              <a:t>Lexique</a:t>
            </a:r>
            <a:r>
              <a:rPr lang="fr-FR" altLang="fr-FR" sz="2400" smtClean="0"/>
              <a:t> :définitions usuelles relatives au domaine traité</a:t>
            </a:r>
          </a:p>
          <a:p>
            <a:pPr eaLnBrk="1" hangingPunct="1">
              <a:lnSpc>
                <a:spcPct val="90000"/>
              </a:lnSpc>
            </a:pPr>
            <a:endParaRPr lang="fr-FR" altLang="fr-FR" sz="2600" smtClean="0"/>
          </a:p>
        </p:txBody>
      </p:sp>
      <p:sp>
        <p:nvSpPr>
          <p:cNvPr id="12292" name="Rectangle 8"/>
          <p:cNvSpPr>
            <a:spLocks noGrp="1" noChangeArrowheads="1"/>
          </p:cNvSpPr>
          <p:nvPr>
            <p:ph type="sldNum" sz="quarter" idx="11"/>
          </p:nvPr>
        </p:nvSpPr>
        <p:spPr>
          <a:noFill/>
        </p:spPr>
        <p:txBody>
          <a:bodyPr/>
          <a:lstStyle/>
          <a:p>
            <a:fld id="{ECCB9204-C3E4-47C5-9E85-646D61F0AAD3}" type="slidenum">
              <a:rPr lang="fr-FR" altLang="fr-FR" smtClean="0"/>
              <a:pPr/>
              <a:t>9</a:t>
            </a:fld>
            <a:endParaRPr lang="fr-FR" altLang="fr-FR" smtClean="0"/>
          </a:p>
        </p:txBody>
      </p:sp>
      <p:sp>
        <p:nvSpPr>
          <p:cNvPr id="12293"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eaLnBrk="1" hangingPunct="1"/>
            <a:fld id="{47556B92-31B3-4374-AFDC-F558969AEF17}" type="slidenum">
              <a:rPr lang="fr-FR" altLang="fr-FR" sz="1200"/>
              <a:pPr algn="r" eaLnBrk="1" hangingPunct="1"/>
              <a:t>9</a:t>
            </a:fld>
            <a:endParaRPr lang="fr-FR" altLang="fr-FR" sz="1200"/>
          </a:p>
        </p:txBody>
      </p:sp>
      <p:sp>
        <p:nvSpPr>
          <p:cNvPr id="12294" name="Rectangle 7"/>
          <p:cNvSpPr>
            <a:spLocks noGrp="1" noChangeArrowheads="1"/>
          </p:cNvSpPr>
          <p:nvPr>
            <p:ph type="ftr" sz="quarter" idx="10"/>
          </p:nvPr>
        </p:nvSpPr>
        <p:spPr>
          <a:xfrm>
            <a:off x="1187450" y="6289675"/>
            <a:ext cx="4968875" cy="396875"/>
          </a:xfrm>
          <a:noFill/>
        </p:spPr>
        <p:txBody>
          <a:bodyPr/>
          <a:lstStyle/>
          <a:p>
            <a:r>
              <a:rPr lang="fr-FR" altLang="fr-FR" smtClean="0"/>
              <a:t>Statistiques des entreprises - Module 0 - Introduction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Profil">
  <a:themeElements>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2505</TotalTime>
  <Words>1064</Words>
  <Application>Microsoft Office PowerPoint</Application>
  <PresentationFormat>Affichage à l'écran (4:3)</PresentationFormat>
  <Paragraphs>280</Paragraphs>
  <Slides>15</Slides>
  <Notes>4</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1_Profil</vt:lpstr>
      <vt:lpstr>Présentation PowerPoint</vt:lpstr>
      <vt:lpstr>Pourquoi une formation des utilisateurs ?</vt:lpstr>
      <vt:lpstr>Pourquoi une formation des utilisateurs ?</vt:lpstr>
      <vt:lpstr>Pourquoi une formation des utilisateurs ?</vt:lpstr>
      <vt:lpstr>Les objectifs</vt:lpstr>
      <vt:lpstr>Présentation PowerPoint</vt:lpstr>
      <vt:lpstr>Le public cible</vt:lpstr>
      <vt:lpstr>Un support original</vt:lpstr>
      <vt:lpstr>Contenu du CD ROM</vt:lpstr>
      <vt:lpstr>Contenu du CD ROM</vt:lpstr>
      <vt:lpstr>Contenu du CD ROM</vt:lpstr>
      <vt:lpstr>Les animateurs</vt:lpstr>
      <vt:lpstr>Les animateurs</vt:lpstr>
      <vt:lpstr>Programme de la formation</vt:lpstr>
      <vt:lpstr>Programme de la deuxième journée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pascal</dc:creator>
  <cp:lastModifiedBy>nom6</cp:lastModifiedBy>
  <cp:revision>122</cp:revision>
  <dcterms:created xsi:type="dcterms:W3CDTF">2009-07-28T07:12:33Z</dcterms:created>
  <dcterms:modified xsi:type="dcterms:W3CDTF">2018-08-08T17:30:28Z</dcterms:modified>
</cp:coreProperties>
</file>